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2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6" r:id="rId4"/>
    <p:sldMasterId id="2147483701" r:id="rId5"/>
    <p:sldMasterId id="2147483716" r:id="rId6"/>
    <p:sldMasterId id="2147483747" r:id="rId7"/>
    <p:sldMasterId id="2147483771" r:id="rId8"/>
    <p:sldMasterId id="2147483781" r:id="rId9"/>
    <p:sldMasterId id="2147483792" r:id="rId10"/>
    <p:sldMasterId id="2147483803" r:id="rId11"/>
    <p:sldMasterId id="2147483823" r:id="rId12"/>
    <p:sldMasterId id="2147483844" r:id="rId13"/>
  </p:sldMasterIdLst>
  <p:notesMasterIdLst>
    <p:notesMasterId r:id="rId32"/>
  </p:notesMasterIdLst>
  <p:sldIdLst>
    <p:sldId id="272" r:id="rId14"/>
    <p:sldId id="258" r:id="rId15"/>
    <p:sldId id="269" r:id="rId16"/>
    <p:sldId id="259" r:id="rId17"/>
    <p:sldId id="273" r:id="rId18"/>
    <p:sldId id="274" r:id="rId19"/>
    <p:sldId id="260" r:id="rId20"/>
    <p:sldId id="261" r:id="rId21"/>
    <p:sldId id="275" r:id="rId22"/>
    <p:sldId id="262" r:id="rId23"/>
    <p:sldId id="263" r:id="rId24"/>
    <p:sldId id="264" r:id="rId25"/>
    <p:sldId id="265" r:id="rId26"/>
    <p:sldId id="266" r:id="rId27"/>
    <p:sldId id="267" r:id="rId28"/>
    <p:sldId id="270" r:id="rId29"/>
    <p:sldId id="256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EB938-ACF5-2945-A3A7-05285CA58EDE}" type="doc">
      <dgm:prSet loTypeId="urn:microsoft.com/office/officeart/2005/8/layout/default" loCatId="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3FD8D6BC-F1DC-9746-8E64-457284F80B9E}">
      <dgm:prSet phldrT="[Text]"/>
      <dgm:spPr/>
      <dgm:t>
        <a:bodyPr/>
        <a:lstStyle/>
        <a:p>
          <a:r>
            <a:rPr lang="en-US" b="0" i="0" u="none"/>
            <a:t>Aerospace</a:t>
          </a:r>
          <a:endParaRPr lang="en-US"/>
        </a:p>
      </dgm:t>
    </dgm:pt>
    <dgm:pt modelId="{1B62B79B-4630-F74D-9AB2-0BF6485A8B36}" type="parTrans" cxnId="{7C49E41F-33A6-B445-9C99-22FE1F352508}">
      <dgm:prSet/>
      <dgm:spPr/>
      <dgm:t>
        <a:bodyPr/>
        <a:lstStyle/>
        <a:p>
          <a:endParaRPr lang="en-US"/>
        </a:p>
      </dgm:t>
    </dgm:pt>
    <dgm:pt modelId="{C4EB7B39-9749-C94A-8770-755FE16591AF}" type="sibTrans" cxnId="{7C49E41F-33A6-B445-9C99-22FE1F352508}">
      <dgm:prSet/>
      <dgm:spPr/>
      <dgm:t>
        <a:bodyPr/>
        <a:lstStyle/>
        <a:p>
          <a:endParaRPr lang="en-US"/>
        </a:p>
      </dgm:t>
    </dgm:pt>
    <dgm:pt modelId="{E50D1821-5EE9-5B42-8F06-827A8690425D}">
      <dgm:prSet phldrT="[Text]"/>
      <dgm:spPr/>
      <dgm:t>
        <a:bodyPr/>
        <a:lstStyle/>
        <a:p>
          <a:r>
            <a:rPr lang="en-US" b="0" i="0" u="none"/>
            <a:t>Computing</a:t>
          </a:r>
          <a:endParaRPr lang="en-US" dirty="0"/>
        </a:p>
      </dgm:t>
    </dgm:pt>
    <dgm:pt modelId="{4453D471-3915-8E45-AACB-9B1167F20487}" type="parTrans" cxnId="{24ED5380-C93D-4545-84C6-05EBD1721225}">
      <dgm:prSet/>
      <dgm:spPr/>
      <dgm:t>
        <a:bodyPr/>
        <a:lstStyle/>
        <a:p>
          <a:endParaRPr lang="en-US"/>
        </a:p>
      </dgm:t>
    </dgm:pt>
    <dgm:pt modelId="{10A34E67-1358-5549-A54A-37E39CC66688}" type="sibTrans" cxnId="{24ED5380-C93D-4545-84C6-05EBD1721225}">
      <dgm:prSet/>
      <dgm:spPr/>
      <dgm:t>
        <a:bodyPr/>
        <a:lstStyle/>
        <a:p>
          <a:endParaRPr lang="en-US"/>
        </a:p>
      </dgm:t>
    </dgm:pt>
    <dgm:pt modelId="{302DD4F8-28BA-1D4A-9601-98431FA3BC81}">
      <dgm:prSet phldrT="[Text]"/>
      <dgm:spPr/>
      <dgm:t>
        <a:bodyPr/>
        <a:lstStyle/>
        <a:p>
          <a:r>
            <a:rPr lang="en-US" b="0" i="0" u="none" dirty="0"/>
            <a:t>Optics</a:t>
          </a:r>
          <a:endParaRPr lang="en-US" dirty="0"/>
        </a:p>
      </dgm:t>
    </dgm:pt>
    <dgm:pt modelId="{081DD6C8-568F-D141-A262-C374D31AA71F}" type="parTrans" cxnId="{5A06F066-8F09-E049-83A2-1DC1B53481C0}">
      <dgm:prSet/>
      <dgm:spPr/>
      <dgm:t>
        <a:bodyPr/>
        <a:lstStyle/>
        <a:p>
          <a:endParaRPr lang="en-US"/>
        </a:p>
      </dgm:t>
    </dgm:pt>
    <dgm:pt modelId="{5A305859-DB1B-9245-AFFD-156C5D202C9C}" type="sibTrans" cxnId="{5A06F066-8F09-E049-83A2-1DC1B53481C0}">
      <dgm:prSet/>
      <dgm:spPr/>
      <dgm:t>
        <a:bodyPr/>
        <a:lstStyle/>
        <a:p>
          <a:endParaRPr lang="en-US"/>
        </a:p>
      </dgm:t>
    </dgm:pt>
    <dgm:pt modelId="{719FFD70-9DDD-5D42-8E1D-68DB1AB62B77}">
      <dgm:prSet/>
      <dgm:spPr/>
      <dgm:t>
        <a:bodyPr/>
        <a:lstStyle/>
        <a:p>
          <a:r>
            <a:rPr lang="en-US" b="0" i="0" u="none"/>
            <a:t>Biomedical Engineering</a:t>
          </a:r>
          <a:endParaRPr lang="en-US"/>
        </a:p>
      </dgm:t>
    </dgm:pt>
    <dgm:pt modelId="{6CF4E292-7BC5-C445-B04F-89468DCAD943}" type="parTrans" cxnId="{4F09129D-7F7F-E14A-A83E-97132560B3BC}">
      <dgm:prSet/>
      <dgm:spPr/>
      <dgm:t>
        <a:bodyPr/>
        <a:lstStyle/>
        <a:p>
          <a:endParaRPr lang="en-US"/>
        </a:p>
      </dgm:t>
    </dgm:pt>
    <dgm:pt modelId="{7073DFDC-5727-D346-BE61-C7268C112C07}" type="sibTrans" cxnId="{4F09129D-7F7F-E14A-A83E-97132560B3BC}">
      <dgm:prSet/>
      <dgm:spPr/>
      <dgm:t>
        <a:bodyPr/>
        <a:lstStyle/>
        <a:p>
          <a:endParaRPr lang="en-US"/>
        </a:p>
      </dgm:t>
    </dgm:pt>
    <dgm:pt modelId="{7B91173A-5A9B-314B-AE61-AF5749045D74}">
      <dgm:prSet/>
      <dgm:spPr/>
      <dgm:t>
        <a:bodyPr/>
        <a:lstStyle/>
        <a:p>
          <a:r>
            <a:rPr lang="en-US" b="0" i="0" u="none"/>
            <a:t>Broadcasting</a:t>
          </a:r>
          <a:endParaRPr lang="en-US"/>
        </a:p>
      </dgm:t>
    </dgm:pt>
    <dgm:pt modelId="{91E7B610-73D9-EA40-A16B-FF13E019B432}" type="parTrans" cxnId="{976B802C-9463-5B4E-9131-4B7EE4CB2DB9}">
      <dgm:prSet/>
      <dgm:spPr/>
      <dgm:t>
        <a:bodyPr/>
        <a:lstStyle/>
        <a:p>
          <a:endParaRPr lang="en-US"/>
        </a:p>
      </dgm:t>
    </dgm:pt>
    <dgm:pt modelId="{2CA48506-B0A9-3541-9B4B-9420D3CB9A8E}" type="sibTrans" cxnId="{976B802C-9463-5B4E-9131-4B7EE4CB2DB9}">
      <dgm:prSet/>
      <dgm:spPr/>
      <dgm:t>
        <a:bodyPr/>
        <a:lstStyle/>
        <a:p>
          <a:endParaRPr lang="en-US"/>
        </a:p>
      </dgm:t>
    </dgm:pt>
    <dgm:pt modelId="{D0DB9AD8-B0EB-264C-A426-070D849BED51}">
      <dgm:prSet/>
      <dgm:spPr/>
      <dgm:t>
        <a:bodyPr/>
        <a:lstStyle/>
        <a:p>
          <a:r>
            <a:rPr lang="en-US" b="0" i="0" u="none"/>
            <a:t>Circuits</a:t>
          </a:r>
          <a:endParaRPr lang="en-US"/>
        </a:p>
      </dgm:t>
    </dgm:pt>
    <dgm:pt modelId="{C7D4FC8C-B857-F949-90E4-F5FBDFCD61F5}" type="parTrans" cxnId="{B6B3BD4D-DD8E-CB4F-9281-D0FD28279499}">
      <dgm:prSet/>
      <dgm:spPr/>
      <dgm:t>
        <a:bodyPr/>
        <a:lstStyle/>
        <a:p>
          <a:endParaRPr lang="en-US"/>
        </a:p>
      </dgm:t>
    </dgm:pt>
    <dgm:pt modelId="{B5112CC1-107D-CF4A-BFE4-8EDD0163782B}" type="sibTrans" cxnId="{B6B3BD4D-DD8E-CB4F-9281-D0FD28279499}">
      <dgm:prSet/>
      <dgm:spPr/>
      <dgm:t>
        <a:bodyPr/>
        <a:lstStyle/>
        <a:p>
          <a:endParaRPr lang="en-US"/>
        </a:p>
      </dgm:t>
    </dgm:pt>
    <dgm:pt modelId="{AD87D827-B9C4-F641-8E1D-D815C8E97D15}">
      <dgm:prSet/>
      <dgm:spPr/>
      <dgm:t>
        <a:bodyPr/>
        <a:lstStyle/>
        <a:p>
          <a:r>
            <a:rPr lang="en-US" b="0" i="0" u="none"/>
            <a:t>Communications</a:t>
          </a:r>
          <a:endParaRPr lang="en-US"/>
        </a:p>
      </dgm:t>
    </dgm:pt>
    <dgm:pt modelId="{3BDEF764-0056-6940-9113-20E024BEF907}" type="parTrans" cxnId="{FA355E3F-4A37-474D-BAFA-709943A3531D}">
      <dgm:prSet/>
      <dgm:spPr/>
      <dgm:t>
        <a:bodyPr/>
        <a:lstStyle/>
        <a:p>
          <a:endParaRPr lang="en-US"/>
        </a:p>
      </dgm:t>
    </dgm:pt>
    <dgm:pt modelId="{5458999E-C692-C841-B736-03CBE75E0B5F}" type="sibTrans" cxnId="{FA355E3F-4A37-474D-BAFA-709943A3531D}">
      <dgm:prSet/>
      <dgm:spPr/>
      <dgm:t>
        <a:bodyPr/>
        <a:lstStyle/>
        <a:p>
          <a:endParaRPr lang="en-US"/>
        </a:p>
      </dgm:t>
    </dgm:pt>
    <dgm:pt modelId="{0F326E78-1194-2D48-8E54-C763EC4378BE}">
      <dgm:prSet/>
      <dgm:spPr/>
      <dgm:t>
        <a:bodyPr/>
        <a:lstStyle/>
        <a:p>
          <a:r>
            <a:rPr lang="en-US" b="0" i="0" u="none"/>
            <a:t>Control and Automation</a:t>
          </a:r>
          <a:endParaRPr lang="en-US"/>
        </a:p>
      </dgm:t>
    </dgm:pt>
    <dgm:pt modelId="{44317804-B05E-C049-871E-F636824BFBA9}" type="parTrans" cxnId="{DF10A357-9A63-6D4A-BAA7-0D11B2EA9C0E}">
      <dgm:prSet/>
      <dgm:spPr/>
      <dgm:t>
        <a:bodyPr/>
        <a:lstStyle/>
        <a:p>
          <a:endParaRPr lang="en-US"/>
        </a:p>
      </dgm:t>
    </dgm:pt>
    <dgm:pt modelId="{EC4587F3-EF7C-1A45-BD4A-8E807ADE0352}" type="sibTrans" cxnId="{DF10A357-9A63-6D4A-BAA7-0D11B2EA9C0E}">
      <dgm:prSet/>
      <dgm:spPr/>
      <dgm:t>
        <a:bodyPr/>
        <a:lstStyle/>
        <a:p>
          <a:endParaRPr lang="en-US"/>
        </a:p>
      </dgm:t>
    </dgm:pt>
    <dgm:pt modelId="{91347659-B636-2648-9352-549068A49D63}">
      <dgm:prSet/>
      <dgm:spPr/>
      <dgm:t>
        <a:bodyPr/>
        <a:lstStyle/>
        <a:p>
          <a:r>
            <a:rPr lang="en-US" b="0" i="0" u="none"/>
            <a:t>Electronics</a:t>
          </a:r>
          <a:endParaRPr lang="en-US"/>
        </a:p>
      </dgm:t>
    </dgm:pt>
    <dgm:pt modelId="{B70BD220-1749-5D49-ACAB-901FD1D9308D}" type="parTrans" cxnId="{B5AC1265-4099-E946-824F-AE0540754C01}">
      <dgm:prSet/>
      <dgm:spPr/>
      <dgm:t>
        <a:bodyPr/>
        <a:lstStyle/>
        <a:p>
          <a:endParaRPr lang="en-US"/>
        </a:p>
      </dgm:t>
    </dgm:pt>
    <dgm:pt modelId="{901185E9-D089-CD45-849D-964FAFEB2167}" type="sibTrans" cxnId="{B5AC1265-4099-E946-824F-AE0540754C01}">
      <dgm:prSet/>
      <dgm:spPr/>
      <dgm:t>
        <a:bodyPr/>
        <a:lstStyle/>
        <a:p>
          <a:endParaRPr lang="en-US"/>
        </a:p>
      </dgm:t>
    </dgm:pt>
    <dgm:pt modelId="{7540E8DF-3640-7949-8E1C-A73964365598}">
      <dgm:prSet/>
      <dgm:spPr/>
      <dgm:t>
        <a:bodyPr/>
        <a:lstStyle/>
        <a:p>
          <a:r>
            <a:rPr lang="en-US" b="0" i="0" u="none" dirty="0"/>
            <a:t>Environment</a:t>
          </a:r>
          <a:endParaRPr lang="en-US" dirty="0"/>
        </a:p>
      </dgm:t>
    </dgm:pt>
    <dgm:pt modelId="{315D4659-9D98-F04C-964F-4403B3F01B16}" type="parTrans" cxnId="{ABCA3665-6FFA-E943-9573-D92147136D7D}">
      <dgm:prSet/>
      <dgm:spPr/>
      <dgm:t>
        <a:bodyPr/>
        <a:lstStyle/>
        <a:p>
          <a:endParaRPr lang="en-US"/>
        </a:p>
      </dgm:t>
    </dgm:pt>
    <dgm:pt modelId="{76C49673-A795-D941-8DC6-CF7436C39644}" type="sibTrans" cxnId="{ABCA3665-6FFA-E943-9573-D92147136D7D}">
      <dgm:prSet/>
      <dgm:spPr/>
      <dgm:t>
        <a:bodyPr/>
        <a:lstStyle/>
        <a:p>
          <a:endParaRPr lang="en-US"/>
        </a:p>
      </dgm:t>
    </dgm:pt>
    <dgm:pt modelId="{CB60AFF5-62B5-CD4E-9C30-F0594792FA2E}">
      <dgm:prSet/>
      <dgm:spPr/>
      <dgm:t>
        <a:bodyPr/>
        <a:lstStyle/>
        <a:p>
          <a:r>
            <a:rPr lang="en-US" b="0" i="0" u="none"/>
            <a:t>Industrial systems</a:t>
          </a:r>
          <a:endParaRPr lang="en-US"/>
        </a:p>
      </dgm:t>
    </dgm:pt>
    <dgm:pt modelId="{37017920-EE9E-D84C-9D91-33FE0A53C034}" type="parTrans" cxnId="{15723E15-D27D-7F44-847A-D043C1427500}">
      <dgm:prSet/>
      <dgm:spPr/>
      <dgm:t>
        <a:bodyPr/>
        <a:lstStyle/>
        <a:p>
          <a:endParaRPr lang="en-US"/>
        </a:p>
      </dgm:t>
    </dgm:pt>
    <dgm:pt modelId="{2AFA5716-EA8A-D048-8E2E-CA6DDEF1DBE9}" type="sibTrans" cxnId="{15723E15-D27D-7F44-847A-D043C1427500}">
      <dgm:prSet/>
      <dgm:spPr/>
      <dgm:t>
        <a:bodyPr/>
        <a:lstStyle/>
        <a:p>
          <a:endParaRPr lang="en-US"/>
        </a:p>
      </dgm:t>
    </dgm:pt>
    <dgm:pt modelId="{746E3322-5CB0-3B4D-A88E-EBDDC847F83F}">
      <dgm:prSet/>
      <dgm:spPr/>
      <dgm:t>
        <a:bodyPr/>
        <a:lstStyle/>
        <a:p>
          <a:r>
            <a:rPr lang="en-US" b="0" i="0" u="none"/>
            <a:t>Information Technology</a:t>
          </a:r>
          <a:endParaRPr lang="en-US"/>
        </a:p>
      </dgm:t>
    </dgm:pt>
    <dgm:pt modelId="{EF6EBE47-513B-914A-8384-1ADBBF07BD57}" type="parTrans" cxnId="{280662D8-076E-7D48-B227-1A6FEA2A04D3}">
      <dgm:prSet/>
      <dgm:spPr/>
      <dgm:t>
        <a:bodyPr/>
        <a:lstStyle/>
        <a:p>
          <a:endParaRPr lang="en-US"/>
        </a:p>
      </dgm:t>
    </dgm:pt>
    <dgm:pt modelId="{3B746306-C7FD-744A-89E4-F166DE8C318D}" type="sibTrans" cxnId="{280662D8-076E-7D48-B227-1A6FEA2A04D3}">
      <dgm:prSet/>
      <dgm:spPr/>
      <dgm:t>
        <a:bodyPr/>
        <a:lstStyle/>
        <a:p>
          <a:endParaRPr lang="en-US"/>
        </a:p>
      </dgm:t>
    </dgm:pt>
    <dgm:pt modelId="{CD0DD975-077E-6A4E-97EA-2DC4EEA58CD4}">
      <dgm:prSet/>
      <dgm:spPr/>
      <dgm:t>
        <a:bodyPr/>
        <a:lstStyle/>
        <a:p>
          <a:r>
            <a:rPr lang="en-US" b="0" i="0" u="none"/>
            <a:t>Internet of Things</a:t>
          </a:r>
          <a:endParaRPr lang="en-US"/>
        </a:p>
      </dgm:t>
    </dgm:pt>
    <dgm:pt modelId="{FA5AFC67-6085-B540-835E-2CB1259795BC}" type="parTrans" cxnId="{E618E69C-D407-E14F-84AA-DFC72B90B90C}">
      <dgm:prSet/>
      <dgm:spPr/>
      <dgm:t>
        <a:bodyPr/>
        <a:lstStyle/>
        <a:p>
          <a:endParaRPr lang="en-US"/>
        </a:p>
      </dgm:t>
    </dgm:pt>
    <dgm:pt modelId="{E4F3C55A-10E1-1542-A61F-21D6B36018A1}" type="sibTrans" cxnId="{E618E69C-D407-E14F-84AA-DFC72B90B90C}">
      <dgm:prSet/>
      <dgm:spPr/>
      <dgm:t>
        <a:bodyPr/>
        <a:lstStyle/>
        <a:p>
          <a:endParaRPr lang="en-US"/>
        </a:p>
      </dgm:t>
    </dgm:pt>
    <dgm:pt modelId="{14CECDA0-6179-7143-B3EC-C0800FA36391}">
      <dgm:prSet/>
      <dgm:spPr/>
      <dgm:t>
        <a:bodyPr/>
        <a:lstStyle/>
        <a:p>
          <a:r>
            <a:rPr lang="en-US" b="0" i="0" u="none"/>
            <a:t>Life Sciences</a:t>
          </a:r>
          <a:endParaRPr lang="en-US"/>
        </a:p>
      </dgm:t>
    </dgm:pt>
    <dgm:pt modelId="{F7500737-5FD2-0044-B435-9A046DD25EE8}" type="parTrans" cxnId="{A7FD9012-7060-B647-8A07-F345E2F3F996}">
      <dgm:prSet/>
      <dgm:spPr/>
      <dgm:t>
        <a:bodyPr/>
        <a:lstStyle/>
        <a:p>
          <a:endParaRPr lang="en-US"/>
        </a:p>
      </dgm:t>
    </dgm:pt>
    <dgm:pt modelId="{317FBC71-AB8F-794A-B4CF-91487AE3A92F}" type="sibTrans" cxnId="{A7FD9012-7060-B647-8A07-F345E2F3F996}">
      <dgm:prSet/>
      <dgm:spPr/>
      <dgm:t>
        <a:bodyPr/>
        <a:lstStyle/>
        <a:p>
          <a:endParaRPr lang="en-US"/>
        </a:p>
      </dgm:t>
    </dgm:pt>
    <dgm:pt modelId="{54AC2C1F-ED5B-6B43-8E8B-FD058723745D}">
      <dgm:prSet/>
      <dgm:spPr/>
      <dgm:t>
        <a:bodyPr/>
        <a:lstStyle/>
        <a:p>
          <a:r>
            <a:rPr lang="en-US" b="0" i="0" u="none"/>
            <a:t>Nanotechnology</a:t>
          </a:r>
          <a:endParaRPr lang="en-US"/>
        </a:p>
      </dgm:t>
    </dgm:pt>
    <dgm:pt modelId="{9A0FD206-AAA8-6E44-A1C6-76980A9214E9}" type="parTrans" cxnId="{72CD4305-3268-C24B-AB91-47799D639F3C}">
      <dgm:prSet/>
      <dgm:spPr/>
      <dgm:t>
        <a:bodyPr/>
        <a:lstStyle/>
        <a:p>
          <a:endParaRPr lang="en-US"/>
        </a:p>
      </dgm:t>
    </dgm:pt>
    <dgm:pt modelId="{46F30725-5236-F042-A184-002400A73FF5}" type="sibTrans" cxnId="{72CD4305-3268-C24B-AB91-47799D639F3C}">
      <dgm:prSet/>
      <dgm:spPr/>
      <dgm:t>
        <a:bodyPr/>
        <a:lstStyle/>
        <a:p>
          <a:endParaRPr lang="en-US"/>
        </a:p>
      </dgm:t>
    </dgm:pt>
    <dgm:pt modelId="{15D6314B-1EC3-6C40-B8FA-A7A6E8BF800C}">
      <dgm:prSet/>
      <dgm:spPr/>
      <dgm:t>
        <a:bodyPr/>
        <a:lstStyle/>
        <a:p>
          <a:r>
            <a:rPr lang="en-US" b="0" i="0" u="none"/>
            <a:t>Power and Energy</a:t>
          </a:r>
          <a:endParaRPr lang="en-US"/>
        </a:p>
      </dgm:t>
    </dgm:pt>
    <dgm:pt modelId="{A262CDD5-63CA-1F4A-BCDA-7F12DF6C2CB7}" type="parTrans" cxnId="{5276B3EE-32E0-1E4D-B60F-A78101B6D4D7}">
      <dgm:prSet/>
      <dgm:spPr/>
      <dgm:t>
        <a:bodyPr/>
        <a:lstStyle/>
        <a:p>
          <a:endParaRPr lang="en-US"/>
        </a:p>
      </dgm:t>
    </dgm:pt>
    <dgm:pt modelId="{8543B2A7-C861-5C4E-959D-918E6C69EECE}" type="sibTrans" cxnId="{5276B3EE-32E0-1E4D-B60F-A78101B6D4D7}">
      <dgm:prSet/>
      <dgm:spPr/>
      <dgm:t>
        <a:bodyPr/>
        <a:lstStyle/>
        <a:p>
          <a:endParaRPr lang="en-US"/>
        </a:p>
      </dgm:t>
    </dgm:pt>
    <dgm:pt modelId="{137B8216-6DB7-274F-BA20-77905A3BE5BB}">
      <dgm:prSet/>
      <dgm:spPr/>
      <dgm:t>
        <a:bodyPr/>
        <a:lstStyle/>
        <a:p>
          <a:r>
            <a:rPr lang="en-US" b="0" i="0" u="none"/>
            <a:t>Robotics and AI</a:t>
          </a:r>
          <a:endParaRPr lang="en-US"/>
        </a:p>
      </dgm:t>
    </dgm:pt>
    <dgm:pt modelId="{CD45FB44-70E7-2040-ACA1-7D50AB8017CE}" type="parTrans" cxnId="{1C52485B-B96A-6E46-9DAF-18B65504D854}">
      <dgm:prSet/>
      <dgm:spPr/>
      <dgm:t>
        <a:bodyPr/>
        <a:lstStyle/>
        <a:p>
          <a:endParaRPr lang="en-US"/>
        </a:p>
      </dgm:t>
    </dgm:pt>
    <dgm:pt modelId="{E79B9F76-0E19-0144-86A9-574C60F64928}" type="sibTrans" cxnId="{1C52485B-B96A-6E46-9DAF-18B65504D854}">
      <dgm:prSet/>
      <dgm:spPr/>
      <dgm:t>
        <a:bodyPr/>
        <a:lstStyle/>
        <a:p>
          <a:endParaRPr lang="en-US"/>
        </a:p>
      </dgm:t>
    </dgm:pt>
    <dgm:pt modelId="{55AEF278-F0A7-9041-BA08-7A5D9675850E}">
      <dgm:prSet/>
      <dgm:spPr/>
      <dgm:t>
        <a:bodyPr/>
        <a:lstStyle/>
        <a:p>
          <a:r>
            <a:rPr lang="en-US" b="0" i="0" u="none"/>
            <a:t>Semiconductors</a:t>
          </a:r>
          <a:endParaRPr lang="en-US"/>
        </a:p>
      </dgm:t>
    </dgm:pt>
    <dgm:pt modelId="{E47D82C5-202F-8843-BDF5-5C64960826CC}" type="parTrans" cxnId="{499288FC-BE16-AC40-BA76-C5829827AA4E}">
      <dgm:prSet/>
      <dgm:spPr/>
      <dgm:t>
        <a:bodyPr/>
        <a:lstStyle/>
        <a:p>
          <a:endParaRPr lang="en-US"/>
        </a:p>
      </dgm:t>
    </dgm:pt>
    <dgm:pt modelId="{D56AD8B9-37EA-3144-9E35-E0A74ABBC01A}" type="sibTrans" cxnId="{499288FC-BE16-AC40-BA76-C5829827AA4E}">
      <dgm:prSet/>
      <dgm:spPr/>
      <dgm:t>
        <a:bodyPr/>
        <a:lstStyle/>
        <a:p>
          <a:endParaRPr lang="en-US"/>
        </a:p>
      </dgm:t>
    </dgm:pt>
    <dgm:pt modelId="{D3E02A38-7FD5-5849-BAA6-BCDECA39FC71}">
      <dgm:prSet/>
      <dgm:spPr/>
      <dgm:t>
        <a:bodyPr/>
        <a:lstStyle/>
        <a:p>
          <a:r>
            <a:rPr lang="en-US" b="0" i="0" u="none" dirty="0"/>
            <a:t>Smart Cities</a:t>
          </a:r>
          <a:endParaRPr lang="en-US" dirty="0"/>
        </a:p>
      </dgm:t>
    </dgm:pt>
    <dgm:pt modelId="{E4F154AE-F466-5D4B-B641-F2A3DA7ECC23}" type="parTrans" cxnId="{D47F0A62-722B-1049-808E-502FE25BC614}">
      <dgm:prSet/>
      <dgm:spPr/>
      <dgm:t>
        <a:bodyPr/>
        <a:lstStyle/>
        <a:p>
          <a:endParaRPr lang="en-US"/>
        </a:p>
      </dgm:t>
    </dgm:pt>
    <dgm:pt modelId="{92054E7C-7092-3847-AEEE-D50D962C2F7D}" type="sibTrans" cxnId="{D47F0A62-722B-1049-808E-502FE25BC614}">
      <dgm:prSet/>
      <dgm:spPr/>
      <dgm:t>
        <a:bodyPr/>
        <a:lstStyle/>
        <a:p>
          <a:endParaRPr lang="en-US"/>
        </a:p>
      </dgm:t>
    </dgm:pt>
    <dgm:pt modelId="{8B619C2C-6B95-4B4C-8048-531B5D45EDC1}">
      <dgm:prSet/>
      <dgm:spPr/>
      <dgm:t>
        <a:bodyPr/>
        <a:lstStyle/>
        <a:p>
          <a:r>
            <a:rPr lang="en-US" b="0" i="0" u="none"/>
            <a:t>Smart Grid</a:t>
          </a:r>
          <a:endParaRPr lang="en-US"/>
        </a:p>
      </dgm:t>
    </dgm:pt>
    <dgm:pt modelId="{CEEB3616-2FEE-354C-A4B1-CEF13E400266}" type="parTrans" cxnId="{993D59EE-5E9E-9249-91F6-E4F892D43C59}">
      <dgm:prSet/>
      <dgm:spPr/>
      <dgm:t>
        <a:bodyPr/>
        <a:lstStyle/>
        <a:p>
          <a:endParaRPr lang="en-US"/>
        </a:p>
      </dgm:t>
    </dgm:pt>
    <dgm:pt modelId="{9D8F7ECC-AA2C-CE44-AF58-DB3C060DF6DF}" type="sibTrans" cxnId="{993D59EE-5E9E-9249-91F6-E4F892D43C59}">
      <dgm:prSet/>
      <dgm:spPr/>
      <dgm:t>
        <a:bodyPr/>
        <a:lstStyle/>
        <a:p>
          <a:endParaRPr lang="en-US"/>
        </a:p>
      </dgm:t>
    </dgm:pt>
    <dgm:pt modelId="{12A5C2EA-2F45-E94F-B6AB-ACFA857C83F2}">
      <dgm:prSet/>
      <dgm:spPr/>
      <dgm:t>
        <a:bodyPr/>
        <a:lstStyle/>
        <a:p>
          <a:r>
            <a:rPr lang="en-US" b="0" i="0" u="none" dirty="0"/>
            <a:t>Transportation</a:t>
          </a:r>
          <a:endParaRPr lang="en-US" dirty="0"/>
        </a:p>
      </dgm:t>
    </dgm:pt>
    <dgm:pt modelId="{0F764347-B4CF-6F47-88CC-2E458B7597EF}" type="parTrans" cxnId="{C4C377AB-AEAE-8F4E-9655-28F2FF91593D}">
      <dgm:prSet/>
      <dgm:spPr/>
      <dgm:t>
        <a:bodyPr/>
        <a:lstStyle/>
        <a:p>
          <a:endParaRPr lang="en-US"/>
        </a:p>
      </dgm:t>
    </dgm:pt>
    <dgm:pt modelId="{7323A0FA-D62E-304C-9025-B32F9E3A5B0D}" type="sibTrans" cxnId="{C4C377AB-AEAE-8F4E-9655-28F2FF91593D}">
      <dgm:prSet/>
      <dgm:spPr/>
      <dgm:t>
        <a:bodyPr/>
        <a:lstStyle/>
        <a:p>
          <a:endParaRPr lang="en-US"/>
        </a:p>
      </dgm:t>
    </dgm:pt>
    <dgm:pt modelId="{E4FF47F1-C186-B949-8131-2EB2DECD82C6}" type="pres">
      <dgm:prSet presAssocID="{C88EB938-ACF5-2945-A3A7-05285CA58ED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2797A-259E-AC4E-BEE8-5CCF7B053A26}" type="pres">
      <dgm:prSet presAssocID="{3FD8D6BC-F1DC-9746-8E64-457284F80B9E}" presName="node" presStyleLbl="node1" presStyleIdx="0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4D80F3DC-773C-2F4D-A377-65F93DBF298A}" type="pres">
      <dgm:prSet presAssocID="{C4EB7B39-9749-C94A-8770-755FE16591AF}" presName="sibTrans" presStyleCnt="0"/>
      <dgm:spPr/>
    </dgm:pt>
    <dgm:pt modelId="{C79AC144-95A8-7D4B-8F6A-E5B984FCE9F3}" type="pres">
      <dgm:prSet presAssocID="{719FFD70-9DDD-5D42-8E1D-68DB1AB62B77}" presName="node" presStyleLbl="node1" presStyleIdx="1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F88DE26-802A-D141-A728-F7B48E1CAFA2}" type="pres">
      <dgm:prSet presAssocID="{7073DFDC-5727-D346-BE61-C7268C112C07}" presName="sibTrans" presStyleCnt="0"/>
      <dgm:spPr/>
    </dgm:pt>
    <dgm:pt modelId="{DAF2C6C2-BBD5-944C-9C2F-F2959878DA69}" type="pres">
      <dgm:prSet presAssocID="{7B91173A-5A9B-314B-AE61-AF5749045D74}" presName="node" presStyleLbl="node1" presStyleIdx="2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5F7ECF67-C0E3-5B4D-9054-189F3F620750}" type="pres">
      <dgm:prSet presAssocID="{2CA48506-B0A9-3541-9B4B-9420D3CB9A8E}" presName="sibTrans" presStyleCnt="0"/>
      <dgm:spPr/>
    </dgm:pt>
    <dgm:pt modelId="{60DD592E-8B23-044A-BA7B-864BDDC22C8A}" type="pres">
      <dgm:prSet presAssocID="{D0DB9AD8-B0EB-264C-A426-070D849BED51}" presName="node" presStyleLbl="node1" presStyleIdx="3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6963797-328A-BB4E-8338-F7D15D6AEB2B}" type="pres">
      <dgm:prSet presAssocID="{B5112CC1-107D-CF4A-BFE4-8EDD0163782B}" presName="sibTrans" presStyleCnt="0"/>
      <dgm:spPr/>
    </dgm:pt>
    <dgm:pt modelId="{EC6A9844-4E34-F149-9DDF-10458B90E11A}" type="pres">
      <dgm:prSet presAssocID="{AD87D827-B9C4-F641-8E1D-D815C8E97D15}" presName="node" presStyleLbl="node1" presStyleIdx="4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58698DF-21C9-D548-ACC1-05C6AF7DA8D9}" type="pres">
      <dgm:prSet presAssocID="{5458999E-C692-C841-B736-03CBE75E0B5F}" presName="sibTrans" presStyleCnt="0"/>
      <dgm:spPr/>
    </dgm:pt>
    <dgm:pt modelId="{69C44B2D-AEF8-D441-BADA-38501552092D}" type="pres">
      <dgm:prSet presAssocID="{E50D1821-5EE9-5B42-8F06-827A8690425D}" presName="node" presStyleLbl="node1" presStyleIdx="5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DDF9A6E-1CD1-F345-8BFA-28B5FF6DE788}" type="pres">
      <dgm:prSet presAssocID="{10A34E67-1358-5549-A54A-37E39CC66688}" presName="sibTrans" presStyleCnt="0"/>
      <dgm:spPr/>
    </dgm:pt>
    <dgm:pt modelId="{73429FC2-208B-2A46-83C8-528F000CC3AF}" type="pres">
      <dgm:prSet presAssocID="{0F326E78-1194-2D48-8E54-C763EC4378BE}" presName="node" presStyleLbl="node1" presStyleIdx="6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9CEF7C1-1F1A-5241-9D53-72180A82257B}" type="pres">
      <dgm:prSet presAssocID="{EC4587F3-EF7C-1A45-BD4A-8E807ADE0352}" presName="sibTrans" presStyleCnt="0"/>
      <dgm:spPr/>
    </dgm:pt>
    <dgm:pt modelId="{778B0C4B-628B-EB4C-B6D4-89256E490FBE}" type="pres">
      <dgm:prSet presAssocID="{91347659-B636-2648-9352-549068A49D63}" presName="node" presStyleLbl="node1" presStyleIdx="7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7331232-B40B-0B47-BB49-2180403035DB}" type="pres">
      <dgm:prSet presAssocID="{901185E9-D089-CD45-849D-964FAFEB2167}" presName="sibTrans" presStyleCnt="0"/>
      <dgm:spPr/>
    </dgm:pt>
    <dgm:pt modelId="{1A7C2F42-ECD3-C347-90A6-765A9F707165}" type="pres">
      <dgm:prSet presAssocID="{7540E8DF-3640-7949-8E1C-A73964365598}" presName="node" presStyleLbl="node1" presStyleIdx="8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EF91897-4F61-9840-8BA2-0BFC1E847168}" type="pres">
      <dgm:prSet presAssocID="{76C49673-A795-D941-8DC6-CF7436C39644}" presName="sibTrans" presStyleCnt="0"/>
      <dgm:spPr/>
    </dgm:pt>
    <dgm:pt modelId="{B76FF53D-7AEE-B147-80C2-AABF1706C484}" type="pres">
      <dgm:prSet presAssocID="{CB60AFF5-62B5-CD4E-9C30-F0594792FA2E}" presName="node" presStyleLbl="node1" presStyleIdx="9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2D72652-FA89-CB41-8DE7-BCE7E11F560C}" type="pres">
      <dgm:prSet presAssocID="{2AFA5716-EA8A-D048-8E2E-CA6DDEF1DBE9}" presName="sibTrans" presStyleCnt="0"/>
      <dgm:spPr/>
    </dgm:pt>
    <dgm:pt modelId="{039BD0F2-5598-6B4F-9A01-7797A4014403}" type="pres">
      <dgm:prSet presAssocID="{746E3322-5CB0-3B4D-A88E-EBDDC847F83F}" presName="node" presStyleLbl="node1" presStyleIdx="10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8ED2B0C-6B90-8C40-A36D-AA8586D2BCB9}" type="pres">
      <dgm:prSet presAssocID="{3B746306-C7FD-744A-89E4-F166DE8C318D}" presName="sibTrans" presStyleCnt="0"/>
      <dgm:spPr/>
    </dgm:pt>
    <dgm:pt modelId="{0C762DA6-923A-3341-9322-4C4C4575E442}" type="pres">
      <dgm:prSet presAssocID="{CD0DD975-077E-6A4E-97EA-2DC4EEA58CD4}" presName="node" presStyleLbl="node1" presStyleIdx="11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9F3DBDC-F30E-7942-911B-FA8F4B381F1E}" type="pres">
      <dgm:prSet presAssocID="{E4F3C55A-10E1-1542-A61F-21D6B36018A1}" presName="sibTrans" presStyleCnt="0"/>
      <dgm:spPr/>
    </dgm:pt>
    <dgm:pt modelId="{79908AA2-287B-FF47-B376-A8D1191BCEE3}" type="pres">
      <dgm:prSet presAssocID="{14CECDA0-6179-7143-B3EC-C0800FA36391}" presName="node" presStyleLbl="node1" presStyleIdx="12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09DA8EF-B643-DC4D-B3F7-72F76D80DCFF}" type="pres">
      <dgm:prSet presAssocID="{317FBC71-AB8F-794A-B4CF-91487AE3A92F}" presName="sibTrans" presStyleCnt="0"/>
      <dgm:spPr/>
    </dgm:pt>
    <dgm:pt modelId="{764E22FE-CA0B-0D4E-851B-7ED40D5A1BBE}" type="pres">
      <dgm:prSet presAssocID="{54AC2C1F-ED5B-6B43-8E8B-FD058723745D}" presName="node" presStyleLbl="node1" presStyleIdx="13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0C20A34-6164-D348-B986-05A7CEB0C329}" type="pres">
      <dgm:prSet presAssocID="{46F30725-5236-F042-A184-002400A73FF5}" presName="sibTrans" presStyleCnt="0"/>
      <dgm:spPr/>
    </dgm:pt>
    <dgm:pt modelId="{B7C90350-DEF3-A746-A540-25339D108258}" type="pres">
      <dgm:prSet presAssocID="{302DD4F8-28BA-1D4A-9601-98431FA3BC81}" presName="node" presStyleLbl="node1" presStyleIdx="14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8D27580-E0AA-C443-A898-5415367D1A82}" type="pres">
      <dgm:prSet presAssocID="{5A305859-DB1B-9245-AFFD-156C5D202C9C}" presName="sibTrans" presStyleCnt="0"/>
      <dgm:spPr/>
    </dgm:pt>
    <dgm:pt modelId="{CA9FB83B-1533-4C4F-BC16-C360B83DA016}" type="pres">
      <dgm:prSet presAssocID="{15D6314B-1EC3-6C40-B8FA-A7A6E8BF800C}" presName="node" presStyleLbl="node1" presStyleIdx="15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BB1712E-9A24-B14B-BFBA-65246D3286A3}" type="pres">
      <dgm:prSet presAssocID="{8543B2A7-C861-5C4E-959D-918E6C69EECE}" presName="sibTrans" presStyleCnt="0"/>
      <dgm:spPr/>
    </dgm:pt>
    <dgm:pt modelId="{97E1FD7C-C212-2C46-83FF-876A8F9C5025}" type="pres">
      <dgm:prSet presAssocID="{137B8216-6DB7-274F-BA20-77905A3BE5BB}" presName="node" presStyleLbl="node1" presStyleIdx="16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D250031-B7B9-D745-A5E3-9EB2A45D577A}" type="pres">
      <dgm:prSet presAssocID="{E79B9F76-0E19-0144-86A9-574C60F64928}" presName="sibTrans" presStyleCnt="0"/>
      <dgm:spPr/>
    </dgm:pt>
    <dgm:pt modelId="{E684AA53-A007-224F-AC1B-77B080D6FE68}" type="pres">
      <dgm:prSet presAssocID="{55AEF278-F0A7-9041-BA08-7A5D9675850E}" presName="node" presStyleLbl="node1" presStyleIdx="17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08D1695-8FFF-3A4E-A481-911DE7C1B18D}" type="pres">
      <dgm:prSet presAssocID="{D56AD8B9-37EA-3144-9E35-E0A74ABBC01A}" presName="sibTrans" presStyleCnt="0"/>
      <dgm:spPr/>
    </dgm:pt>
    <dgm:pt modelId="{DF6B405F-BFD9-F44E-9B09-3A3E8DE8ABA1}" type="pres">
      <dgm:prSet presAssocID="{D3E02A38-7FD5-5849-BAA6-BCDECA39FC71}" presName="node" presStyleLbl="node1" presStyleIdx="18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BEED238-1C51-4943-BEC1-AF7AB89A9D0E}" type="pres">
      <dgm:prSet presAssocID="{92054E7C-7092-3847-AEEE-D50D962C2F7D}" presName="sibTrans" presStyleCnt="0"/>
      <dgm:spPr/>
    </dgm:pt>
    <dgm:pt modelId="{2FB7DA11-D3D9-F644-882E-FF36AA9B68A7}" type="pres">
      <dgm:prSet presAssocID="{8B619C2C-6B95-4B4C-8048-531B5D45EDC1}" presName="node" presStyleLbl="node1" presStyleIdx="19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ABDD721-F479-BD4B-BCAC-6BC1B39E191C}" type="pres">
      <dgm:prSet presAssocID="{9D8F7ECC-AA2C-CE44-AF58-DB3C060DF6DF}" presName="sibTrans" presStyleCnt="0"/>
      <dgm:spPr/>
    </dgm:pt>
    <dgm:pt modelId="{54FA09BC-29E5-8F4C-9136-28A0715431B1}" type="pres">
      <dgm:prSet presAssocID="{12A5C2EA-2F45-E94F-B6AB-ACFA857C83F2}" presName="node" presStyleLbl="node1" presStyleIdx="20" presStyleCnt="2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B5AC1265-4099-E946-824F-AE0540754C01}" srcId="{C88EB938-ACF5-2945-A3A7-05285CA58EDE}" destId="{91347659-B636-2648-9352-549068A49D63}" srcOrd="7" destOrd="0" parTransId="{B70BD220-1749-5D49-ACAB-901FD1D9308D}" sibTransId="{901185E9-D089-CD45-849D-964FAFEB2167}"/>
    <dgm:cxn modelId="{FA355E3F-4A37-474D-BAFA-709943A3531D}" srcId="{C88EB938-ACF5-2945-A3A7-05285CA58EDE}" destId="{AD87D827-B9C4-F641-8E1D-D815C8E97D15}" srcOrd="4" destOrd="0" parTransId="{3BDEF764-0056-6940-9113-20E024BEF907}" sibTransId="{5458999E-C692-C841-B736-03CBE75E0B5F}"/>
    <dgm:cxn modelId="{F75D4369-7FE6-7844-879B-64A64FDB8D4A}" type="presOf" srcId="{54AC2C1F-ED5B-6B43-8E8B-FD058723745D}" destId="{764E22FE-CA0B-0D4E-851B-7ED40D5A1BBE}" srcOrd="0" destOrd="0" presId="urn:microsoft.com/office/officeart/2005/8/layout/default"/>
    <dgm:cxn modelId="{CC281DFD-1F2C-1A4B-BB08-16870AE9A757}" type="presOf" srcId="{CD0DD975-077E-6A4E-97EA-2DC4EEA58CD4}" destId="{0C762DA6-923A-3341-9322-4C4C4575E442}" srcOrd="0" destOrd="0" presId="urn:microsoft.com/office/officeart/2005/8/layout/default"/>
    <dgm:cxn modelId="{7C45DF6D-69AC-3048-AA37-E020F77BDDE8}" type="presOf" srcId="{8B619C2C-6B95-4B4C-8048-531B5D45EDC1}" destId="{2FB7DA11-D3D9-F644-882E-FF36AA9B68A7}" srcOrd="0" destOrd="0" presId="urn:microsoft.com/office/officeart/2005/8/layout/default"/>
    <dgm:cxn modelId="{5A06F066-8F09-E049-83A2-1DC1B53481C0}" srcId="{C88EB938-ACF5-2945-A3A7-05285CA58EDE}" destId="{302DD4F8-28BA-1D4A-9601-98431FA3BC81}" srcOrd="14" destOrd="0" parTransId="{081DD6C8-568F-D141-A262-C374D31AA71F}" sibTransId="{5A305859-DB1B-9245-AFFD-156C5D202C9C}"/>
    <dgm:cxn modelId="{0342A214-D246-C441-A6CF-F0F1E58D4F84}" type="presOf" srcId="{E50D1821-5EE9-5B42-8F06-827A8690425D}" destId="{69C44B2D-AEF8-D441-BADA-38501552092D}" srcOrd="0" destOrd="0" presId="urn:microsoft.com/office/officeart/2005/8/layout/default"/>
    <dgm:cxn modelId="{375E8B1C-D5CA-DA42-99BE-B3E33CDB1236}" type="presOf" srcId="{AD87D827-B9C4-F641-8E1D-D815C8E97D15}" destId="{EC6A9844-4E34-F149-9DDF-10458B90E11A}" srcOrd="0" destOrd="0" presId="urn:microsoft.com/office/officeart/2005/8/layout/default"/>
    <dgm:cxn modelId="{3E568C5F-8477-8D4E-8691-66A386259E37}" type="presOf" srcId="{D3E02A38-7FD5-5849-BAA6-BCDECA39FC71}" destId="{DF6B405F-BFD9-F44E-9B09-3A3E8DE8ABA1}" srcOrd="0" destOrd="0" presId="urn:microsoft.com/office/officeart/2005/8/layout/default"/>
    <dgm:cxn modelId="{62F7F7CD-DA00-6E47-8102-F790F4B9045A}" type="presOf" srcId="{7B91173A-5A9B-314B-AE61-AF5749045D74}" destId="{DAF2C6C2-BBD5-944C-9C2F-F2959878DA69}" srcOrd="0" destOrd="0" presId="urn:microsoft.com/office/officeart/2005/8/layout/default"/>
    <dgm:cxn modelId="{7C49E41F-33A6-B445-9C99-22FE1F352508}" srcId="{C88EB938-ACF5-2945-A3A7-05285CA58EDE}" destId="{3FD8D6BC-F1DC-9746-8E64-457284F80B9E}" srcOrd="0" destOrd="0" parTransId="{1B62B79B-4630-F74D-9AB2-0BF6485A8B36}" sibTransId="{C4EB7B39-9749-C94A-8770-755FE16591AF}"/>
    <dgm:cxn modelId="{DF10A357-9A63-6D4A-BAA7-0D11B2EA9C0E}" srcId="{C88EB938-ACF5-2945-A3A7-05285CA58EDE}" destId="{0F326E78-1194-2D48-8E54-C763EC4378BE}" srcOrd="6" destOrd="0" parTransId="{44317804-B05E-C049-871E-F636824BFBA9}" sibTransId="{EC4587F3-EF7C-1A45-BD4A-8E807ADE0352}"/>
    <dgm:cxn modelId="{4EB1DB84-2927-154E-BA97-AA651C8419E4}" type="presOf" srcId="{14CECDA0-6179-7143-B3EC-C0800FA36391}" destId="{79908AA2-287B-FF47-B376-A8D1191BCEE3}" srcOrd="0" destOrd="0" presId="urn:microsoft.com/office/officeart/2005/8/layout/default"/>
    <dgm:cxn modelId="{A7FD9012-7060-B647-8A07-F345E2F3F996}" srcId="{C88EB938-ACF5-2945-A3A7-05285CA58EDE}" destId="{14CECDA0-6179-7143-B3EC-C0800FA36391}" srcOrd="12" destOrd="0" parTransId="{F7500737-5FD2-0044-B435-9A046DD25EE8}" sibTransId="{317FBC71-AB8F-794A-B4CF-91487AE3A92F}"/>
    <dgm:cxn modelId="{02C86331-7801-6D4A-BFB0-C35CF853766F}" type="presOf" srcId="{137B8216-6DB7-274F-BA20-77905A3BE5BB}" destId="{97E1FD7C-C212-2C46-83FF-876A8F9C5025}" srcOrd="0" destOrd="0" presId="urn:microsoft.com/office/officeart/2005/8/layout/default"/>
    <dgm:cxn modelId="{50631D68-17F5-1B4E-ABC9-87FBCDEB7859}" type="presOf" srcId="{746E3322-5CB0-3B4D-A88E-EBDDC847F83F}" destId="{039BD0F2-5598-6B4F-9A01-7797A4014403}" srcOrd="0" destOrd="0" presId="urn:microsoft.com/office/officeart/2005/8/layout/default"/>
    <dgm:cxn modelId="{4F09129D-7F7F-E14A-A83E-97132560B3BC}" srcId="{C88EB938-ACF5-2945-A3A7-05285CA58EDE}" destId="{719FFD70-9DDD-5D42-8E1D-68DB1AB62B77}" srcOrd="1" destOrd="0" parTransId="{6CF4E292-7BC5-C445-B04F-89468DCAD943}" sibTransId="{7073DFDC-5727-D346-BE61-C7268C112C07}"/>
    <dgm:cxn modelId="{1C52485B-B96A-6E46-9DAF-18B65504D854}" srcId="{C88EB938-ACF5-2945-A3A7-05285CA58EDE}" destId="{137B8216-6DB7-274F-BA20-77905A3BE5BB}" srcOrd="16" destOrd="0" parTransId="{CD45FB44-70E7-2040-ACA1-7D50AB8017CE}" sibTransId="{E79B9F76-0E19-0144-86A9-574C60F64928}"/>
    <dgm:cxn modelId="{FEA68DD7-F4CC-5E40-A99B-109FC5C59727}" type="presOf" srcId="{CB60AFF5-62B5-CD4E-9C30-F0594792FA2E}" destId="{B76FF53D-7AEE-B147-80C2-AABF1706C484}" srcOrd="0" destOrd="0" presId="urn:microsoft.com/office/officeart/2005/8/layout/default"/>
    <dgm:cxn modelId="{5276B3EE-32E0-1E4D-B60F-A78101B6D4D7}" srcId="{C88EB938-ACF5-2945-A3A7-05285CA58EDE}" destId="{15D6314B-1EC3-6C40-B8FA-A7A6E8BF800C}" srcOrd="15" destOrd="0" parTransId="{A262CDD5-63CA-1F4A-BCDA-7F12DF6C2CB7}" sibTransId="{8543B2A7-C861-5C4E-959D-918E6C69EECE}"/>
    <dgm:cxn modelId="{1440414E-078F-2D4E-9ADA-4AB8EA55E031}" type="presOf" srcId="{3FD8D6BC-F1DC-9746-8E64-457284F80B9E}" destId="{5382797A-259E-AC4E-BEE8-5CCF7B053A26}" srcOrd="0" destOrd="0" presId="urn:microsoft.com/office/officeart/2005/8/layout/default"/>
    <dgm:cxn modelId="{15723E15-D27D-7F44-847A-D043C1427500}" srcId="{C88EB938-ACF5-2945-A3A7-05285CA58EDE}" destId="{CB60AFF5-62B5-CD4E-9C30-F0594792FA2E}" srcOrd="9" destOrd="0" parTransId="{37017920-EE9E-D84C-9D91-33FE0A53C034}" sibTransId="{2AFA5716-EA8A-D048-8E2E-CA6DDEF1DBE9}"/>
    <dgm:cxn modelId="{ABCA3665-6FFA-E943-9573-D92147136D7D}" srcId="{C88EB938-ACF5-2945-A3A7-05285CA58EDE}" destId="{7540E8DF-3640-7949-8E1C-A73964365598}" srcOrd="8" destOrd="0" parTransId="{315D4659-9D98-F04C-964F-4403B3F01B16}" sibTransId="{76C49673-A795-D941-8DC6-CF7436C39644}"/>
    <dgm:cxn modelId="{1D5F09D7-001A-294E-A8AF-D224C822BB98}" type="presOf" srcId="{7540E8DF-3640-7949-8E1C-A73964365598}" destId="{1A7C2F42-ECD3-C347-90A6-765A9F707165}" srcOrd="0" destOrd="0" presId="urn:microsoft.com/office/officeart/2005/8/layout/default"/>
    <dgm:cxn modelId="{C4C377AB-AEAE-8F4E-9655-28F2FF91593D}" srcId="{C88EB938-ACF5-2945-A3A7-05285CA58EDE}" destId="{12A5C2EA-2F45-E94F-B6AB-ACFA857C83F2}" srcOrd="20" destOrd="0" parTransId="{0F764347-B4CF-6F47-88CC-2E458B7597EF}" sibTransId="{7323A0FA-D62E-304C-9025-B32F9E3A5B0D}"/>
    <dgm:cxn modelId="{499288FC-BE16-AC40-BA76-C5829827AA4E}" srcId="{C88EB938-ACF5-2945-A3A7-05285CA58EDE}" destId="{55AEF278-F0A7-9041-BA08-7A5D9675850E}" srcOrd="17" destOrd="0" parTransId="{E47D82C5-202F-8843-BDF5-5C64960826CC}" sibTransId="{D56AD8B9-37EA-3144-9E35-E0A74ABBC01A}"/>
    <dgm:cxn modelId="{993D59EE-5E9E-9249-91F6-E4F892D43C59}" srcId="{C88EB938-ACF5-2945-A3A7-05285CA58EDE}" destId="{8B619C2C-6B95-4B4C-8048-531B5D45EDC1}" srcOrd="19" destOrd="0" parTransId="{CEEB3616-2FEE-354C-A4B1-CEF13E400266}" sibTransId="{9D8F7ECC-AA2C-CE44-AF58-DB3C060DF6DF}"/>
    <dgm:cxn modelId="{69CBF6F9-2C2B-1040-A4F1-92DF6655A74D}" type="presOf" srcId="{C88EB938-ACF5-2945-A3A7-05285CA58EDE}" destId="{E4FF47F1-C186-B949-8131-2EB2DECD82C6}" srcOrd="0" destOrd="0" presId="urn:microsoft.com/office/officeart/2005/8/layout/default"/>
    <dgm:cxn modelId="{B6B3BD4D-DD8E-CB4F-9281-D0FD28279499}" srcId="{C88EB938-ACF5-2945-A3A7-05285CA58EDE}" destId="{D0DB9AD8-B0EB-264C-A426-070D849BED51}" srcOrd="3" destOrd="0" parTransId="{C7D4FC8C-B857-F949-90E4-F5FBDFCD61F5}" sibTransId="{B5112CC1-107D-CF4A-BFE4-8EDD0163782B}"/>
    <dgm:cxn modelId="{D47F0A62-722B-1049-808E-502FE25BC614}" srcId="{C88EB938-ACF5-2945-A3A7-05285CA58EDE}" destId="{D3E02A38-7FD5-5849-BAA6-BCDECA39FC71}" srcOrd="18" destOrd="0" parTransId="{E4F154AE-F466-5D4B-B641-F2A3DA7ECC23}" sibTransId="{92054E7C-7092-3847-AEEE-D50D962C2F7D}"/>
    <dgm:cxn modelId="{976B802C-9463-5B4E-9131-4B7EE4CB2DB9}" srcId="{C88EB938-ACF5-2945-A3A7-05285CA58EDE}" destId="{7B91173A-5A9B-314B-AE61-AF5749045D74}" srcOrd="2" destOrd="0" parTransId="{91E7B610-73D9-EA40-A16B-FF13E019B432}" sibTransId="{2CA48506-B0A9-3541-9B4B-9420D3CB9A8E}"/>
    <dgm:cxn modelId="{B091A364-715E-AF4C-AF11-81CEE73042F3}" type="presOf" srcId="{55AEF278-F0A7-9041-BA08-7A5D9675850E}" destId="{E684AA53-A007-224F-AC1B-77B080D6FE68}" srcOrd="0" destOrd="0" presId="urn:microsoft.com/office/officeart/2005/8/layout/default"/>
    <dgm:cxn modelId="{24ED5380-C93D-4545-84C6-05EBD1721225}" srcId="{C88EB938-ACF5-2945-A3A7-05285CA58EDE}" destId="{E50D1821-5EE9-5B42-8F06-827A8690425D}" srcOrd="5" destOrd="0" parTransId="{4453D471-3915-8E45-AACB-9B1167F20487}" sibTransId="{10A34E67-1358-5549-A54A-37E39CC66688}"/>
    <dgm:cxn modelId="{87E30E30-FDFE-BB4B-B1A4-916BCB021538}" type="presOf" srcId="{12A5C2EA-2F45-E94F-B6AB-ACFA857C83F2}" destId="{54FA09BC-29E5-8F4C-9136-28A0715431B1}" srcOrd="0" destOrd="0" presId="urn:microsoft.com/office/officeart/2005/8/layout/default"/>
    <dgm:cxn modelId="{07F239CF-2FC8-9C44-9901-845033A3D666}" type="presOf" srcId="{D0DB9AD8-B0EB-264C-A426-070D849BED51}" destId="{60DD592E-8B23-044A-BA7B-864BDDC22C8A}" srcOrd="0" destOrd="0" presId="urn:microsoft.com/office/officeart/2005/8/layout/default"/>
    <dgm:cxn modelId="{280662D8-076E-7D48-B227-1A6FEA2A04D3}" srcId="{C88EB938-ACF5-2945-A3A7-05285CA58EDE}" destId="{746E3322-5CB0-3B4D-A88E-EBDDC847F83F}" srcOrd="10" destOrd="0" parTransId="{EF6EBE47-513B-914A-8384-1ADBBF07BD57}" sibTransId="{3B746306-C7FD-744A-89E4-F166DE8C318D}"/>
    <dgm:cxn modelId="{72CD4305-3268-C24B-AB91-47799D639F3C}" srcId="{C88EB938-ACF5-2945-A3A7-05285CA58EDE}" destId="{54AC2C1F-ED5B-6B43-8E8B-FD058723745D}" srcOrd="13" destOrd="0" parTransId="{9A0FD206-AAA8-6E44-A1C6-76980A9214E9}" sibTransId="{46F30725-5236-F042-A184-002400A73FF5}"/>
    <dgm:cxn modelId="{F9BACCD6-8868-744E-9D61-8678CFA864D9}" type="presOf" srcId="{91347659-B636-2648-9352-549068A49D63}" destId="{778B0C4B-628B-EB4C-B6D4-89256E490FBE}" srcOrd="0" destOrd="0" presId="urn:microsoft.com/office/officeart/2005/8/layout/default"/>
    <dgm:cxn modelId="{A80A2B05-2E3E-2E41-995D-D8D63566E492}" type="presOf" srcId="{0F326E78-1194-2D48-8E54-C763EC4378BE}" destId="{73429FC2-208B-2A46-83C8-528F000CC3AF}" srcOrd="0" destOrd="0" presId="urn:microsoft.com/office/officeart/2005/8/layout/default"/>
    <dgm:cxn modelId="{7051CF1A-26A0-CC4D-A8C0-8DF0B4555B4D}" type="presOf" srcId="{15D6314B-1EC3-6C40-B8FA-A7A6E8BF800C}" destId="{CA9FB83B-1533-4C4F-BC16-C360B83DA016}" srcOrd="0" destOrd="0" presId="urn:microsoft.com/office/officeart/2005/8/layout/default"/>
    <dgm:cxn modelId="{08AB5E44-3D4F-B548-8B76-9E23A9059AA7}" type="presOf" srcId="{719FFD70-9DDD-5D42-8E1D-68DB1AB62B77}" destId="{C79AC144-95A8-7D4B-8F6A-E5B984FCE9F3}" srcOrd="0" destOrd="0" presId="urn:microsoft.com/office/officeart/2005/8/layout/default"/>
    <dgm:cxn modelId="{EE9B62F4-50C9-814F-AA52-AA641C1FD8FE}" type="presOf" srcId="{302DD4F8-28BA-1D4A-9601-98431FA3BC81}" destId="{B7C90350-DEF3-A746-A540-25339D108258}" srcOrd="0" destOrd="0" presId="urn:microsoft.com/office/officeart/2005/8/layout/default"/>
    <dgm:cxn modelId="{E618E69C-D407-E14F-84AA-DFC72B90B90C}" srcId="{C88EB938-ACF5-2945-A3A7-05285CA58EDE}" destId="{CD0DD975-077E-6A4E-97EA-2DC4EEA58CD4}" srcOrd="11" destOrd="0" parTransId="{FA5AFC67-6085-B540-835E-2CB1259795BC}" sibTransId="{E4F3C55A-10E1-1542-A61F-21D6B36018A1}"/>
    <dgm:cxn modelId="{1C423A1D-196A-874B-8560-36CC50FECABD}" type="presParOf" srcId="{E4FF47F1-C186-B949-8131-2EB2DECD82C6}" destId="{5382797A-259E-AC4E-BEE8-5CCF7B053A26}" srcOrd="0" destOrd="0" presId="urn:microsoft.com/office/officeart/2005/8/layout/default"/>
    <dgm:cxn modelId="{4C50B47A-E953-6544-B978-1A1858F3D571}" type="presParOf" srcId="{E4FF47F1-C186-B949-8131-2EB2DECD82C6}" destId="{4D80F3DC-773C-2F4D-A377-65F93DBF298A}" srcOrd="1" destOrd="0" presId="urn:microsoft.com/office/officeart/2005/8/layout/default"/>
    <dgm:cxn modelId="{EB67FBA8-F0A2-0E40-9B16-FED535D924C9}" type="presParOf" srcId="{E4FF47F1-C186-B949-8131-2EB2DECD82C6}" destId="{C79AC144-95A8-7D4B-8F6A-E5B984FCE9F3}" srcOrd="2" destOrd="0" presId="urn:microsoft.com/office/officeart/2005/8/layout/default"/>
    <dgm:cxn modelId="{AD6B011E-A600-1F48-9EDD-5B7245F3E12E}" type="presParOf" srcId="{E4FF47F1-C186-B949-8131-2EB2DECD82C6}" destId="{0F88DE26-802A-D141-A728-F7B48E1CAFA2}" srcOrd="3" destOrd="0" presId="urn:microsoft.com/office/officeart/2005/8/layout/default"/>
    <dgm:cxn modelId="{90B19BF1-AA50-854D-95AD-E204B7017B0A}" type="presParOf" srcId="{E4FF47F1-C186-B949-8131-2EB2DECD82C6}" destId="{DAF2C6C2-BBD5-944C-9C2F-F2959878DA69}" srcOrd="4" destOrd="0" presId="urn:microsoft.com/office/officeart/2005/8/layout/default"/>
    <dgm:cxn modelId="{4F7B7CB1-C7BF-AC4B-8296-69B3493E9E0B}" type="presParOf" srcId="{E4FF47F1-C186-B949-8131-2EB2DECD82C6}" destId="{5F7ECF67-C0E3-5B4D-9054-189F3F620750}" srcOrd="5" destOrd="0" presId="urn:microsoft.com/office/officeart/2005/8/layout/default"/>
    <dgm:cxn modelId="{8CF4125C-02CC-C84B-85E8-B9350B1901D5}" type="presParOf" srcId="{E4FF47F1-C186-B949-8131-2EB2DECD82C6}" destId="{60DD592E-8B23-044A-BA7B-864BDDC22C8A}" srcOrd="6" destOrd="0" presId="urn:microsoft.com/office/officeart/2005/8/layout/default"/>
    <dgm:cxn modelId="{0097FCD1-9269-2247-9BAB-DA2F739C7AFE}" type="presParOf" srcId="{E4FF47F1-C186-B949-8131-2EB2DECD82C6}" destId="{C6963797-328A-BB4E-8338-F7D15D6AEB2B}" srcOrd="7" destOrd="0" presId="urn:microsoft.com/office/officeart/2005/8/layout/default"/>
    <dgm:cxn modelId="{FB39E55B-D567-094E-B626-5B27909AA962}" type="presParOf" srcId="{E4FF47F1-C186-B949-8131-2EB2DECD82C6}" destId="{EC6A9844-4E34-F149-9DDF-10458B90E11A}" srcOrd="8" destOrd="0" presId="urn:microsoft.com/office/officeart/2005/8/layout/default"/>
    <dgm:cxn modelId="{F4F2C3E8-B4F6-4B45-B8BB-12314E52BCA7}" type="presParOf" srcId="{E4FF47F1-C186-B949-8131-2EB2DECD82C6}" destId="{258698DF-21C9-D548-ACC1-05C6AF7DA8D9}" srcOrd="9" destOrd="0" presId="urn:microsoft.com/office/officeart/2005/8/layout/default"/>
    <dgm:cxn modelId="{E14D18CB-C841-0541-A333-147CE3645C33}" type="presParOf" srcId="{E4FF47F1-C186-B949-8131-2EB2DECD82C6}" destId="{69C44B2D-AEF8-D441-BADA-38501552092D}" srcOrd="10" destOrd="0" presId="urn:microsoft.com/office/officeart/2005/8/layout/default"/>
    <dgm:cxn modelId="{A36B7E7E-E472-C743-98F7-FBD2EA508BD2}" type="presParOf" srcId="{E4FF47F1-C186-B949-8131-2EB2DECD82C6}" destId="{FDDF9A6E-1CD1-F345-8BFA-28B5FF6DE788}" srcOrd="11" destOrd="0" presId="urn:microsoft.com/office/officeart/2005/8/layout/default"/>
    <dgm:cxn modelId="{9089F6B4-882C-3448-9A81-58035452C5C9}" type="presParOf" srcId="{E4FF47F1-C186-B949-8131-2EB2DECD82C6}" destId="{73429FC2-208B-2A46-83C8-528F000CC3AF}" srcOrd="12" destOrd="0" presId="urn:microsoft.com/office/officeart/2005/8/layout/default"/>
    <dgm:cxn modelId="{189F9537-92EE-2A4E-8D88-1EF490E5E269}" type="presParOf" srcId="{E4FF47F1-C186-B949-8131-2EB2DECD82C6}" destId="{B9CEF7C1-1F1A-5241-9D53-72180A82257B}" srcOrd="13" destOrd="0" presId="urn:microsoft.com/office/officeart/2005/8/layout/default"/>
    <dgm:cxn modelId="{522A14A5-8620-224F-8B78-05F0DAADD280}" type="presParOf" srcId="{E4FF47F1-C186-B949-8131-2EB2DECD82C6}" destId="{778B0C4B-628B-EB4C-B6D4-89256E490FBE}" srcOrd="14" destOrd="0" presId="urn:microsoft.com/office/officeart/2005/8/layout/default"/>
    <dgm:cxn modelId="{D0B9E9CF-DEA2-7A49-B9B6-120CBFDFE2B8}" type="presParOf" srcId="{E4FF47F1-C186-B949-8131-2EB2DECD82C6}" destId="{87331232-B40B-0B47-BB49-2180403035DB}" srcOrd="15" destOrd="0" presId="urn:microsoft.com/office/officeart/2005/8/layout/default"/>
    <dgm:cxn modelId="{83996FFE-F5E2-7C42-A5E0-F311970FD7F1}" type="presParOf" srcId="{E4FF47F1-C186-B949-8131-2EB2DECD82C6}" destId="{1A7C2F42-ECD3-C347-90A6-765A9F707165}" srcOrd="16" destOrd="0" presId="urn:microsoft.com/office/officeart/2005/8/layout/default"/>
    <dgm:cxn modelId="{0EEFC087-0246-8641-85D4-FC3C37B1A43E}" type="presParOf" srcId="{E4FF47F1-C186-B949-8131-2EB2DECD82C6}" destId="{DEF91897-4F61-9840-8BA2-0BFC1E847168}" srcOrd="17" destOrd="0" presId="urn:microsoft.com/office/officeart/2005/8/layout/default"/>
    <dgm:cxn modelId="{903564CB-F92A-154D-9535-8C2BC1131F9B}" type="presParOf" srcId="{E4FF47F1-C186-B949-8131-2EB2DECD82C6}" destId="{B76FF53D-7AEE-B147-80C2-AABF1706C484}" srcOrd="18" destOrd="0" presId="urn:microsoft.com/office/officeart/2005/8/layout/default"/>
    <dgm:cxn modelId="{214D8F08-2AE2-184B-B9E7-0461078BCB53}" type="presParOf" srcId="{E4FF47F1-C186-B949-8131-2EB2DECD82C6}" destId="{82D72652-FA89-CB41-8DE7-BCE7E11F560C}" srcOrd="19" destOrd="0" presId="urn:microsoft.com/office/officeart/2005/8/layout/default"/>
    <dgm:cxn modelId="{F32E8271-14AF-894D-8315-F364CEBFBCF2}" type="presParOf" srcId="{E4FF47F1-C186-B949-8131-2EB2DECD82C6}" destId="{039BD0F2-5598-6B4F-9A01-7797A4014403}" srcOrd="20" destOrd="0" presId="urn:microsoft.com/office/officeart/2005/8/layout/default"/>
    <dgm:cxn modelId="{A66F1927-4C60-0747-B7B3-78166CFE4D39}" type="presParOf" srcId="{E4FF47F1-C186-B949-8131-2EB2DECD82C6}" destId="{28ED2B0C-6B90-8C40-A36D-AA8586D2BCB9}" srcOrd="21" destOrd="0" presId="urn:microsoft.com/office/officeart/2005/8/layout/default"/>
    <dgm:cxn modelId="{1D3FD1EF-B021-0341-B7D3-030F0DEEA454}" type="presParOf" srcId="{E4FF47F1-C186-B949-8131-2EB2DECD82C6}" destId="{0C762DA6-923A-3341-9322-4C4C4575E442}" srcOrd="22" destOrd="0" presId="urn:microsoft.com/office/officeart/2005/8/layout/default"/>
    <dgm:cxn modelId="{10FB9454-CE75-0A49-AD1B-58DB0273FE69}" type="presParOf" srcId="{E4FF47F1-C186-B949-8131-2EB2DECD82C6}" destId="{29F3DBDC-F30E-7942-911B-FA8F4B381F1E}" srcOrd="23" destOrd="0" presId="urn:microsoft.com/office/officeart/2005/8/layout/default"/>
    <dgm:cxn modelId="{75276753-BCFA-374B-BFD0-FE34DC9724F8}" type="presParOf" srcId="{E4FF47F1-C186-B949-8131-2EB2DECD82C6}" destId="{79908AA2-287B-FF47-B376-A8D1191BCEE3}" srcOrd="24" destOrd="0" presId="urn:microsoft.com/office/officeart/2005/8/layout/default"/>
    <dgm:cxn modelId="{DEC760DF-F09A-684D-A266-37E0659CE1FF}" type="presParOf" srcId="{E4FF47F1-C186-B949-8131-2EB2DECD82C6}" destId="{909DA8EF-B643-DC4D-B3F7-72F76D80DCFF}" srcOrd="25" destOrd="0" presId="urn:microsoft.com/office/officeart/2005/8/layout/default"/>
    <dgm:cxn modelId="{80DA4837-51C6-A94A-8823-05E20A96D31F}" type="presParOf" srcId="{E4FF47F1-C186-B949-8131-2EB2DECD82C6}" destId="{764E22FE-CA0B-0D4E-851B-7ED40D5A1BBE}" srcOrd="26" destOrd="0" presId="urn:microsoft.com/office/officeart/2005/8/layout/default"/>
    <dgm:cxn modelId="{E2CA0FFF-F834-7B4C-B1B5-B97FFB2CBA6F}" type="presParOf" srcId="{E4FF47F1-C186-B949-8131-2EB2DECD82C6}" destId="{20C20A34-6164-D348-B986-05A7CEB0C329}" srcOrd="27" destOrd="0" presId="urn:microsoft.com/office/officeart/2005/8/layout/default"/>
    <dgm:cxn modelId="{A328797D-329A-0A4E-AD36-0C7ECF18AF93}" type="presParOf" srcId="{E4FF47F1-C186-B949-8131-2EB2DECD82C6}" destId="{B7C90350-DEF3-A746-A540-25339D108258}" srcOrd="28" destOrd="0" presId="urn:microsoft.com/office/officeart/2005/8/layout/default"/>
    <dgm:cxn modelId="{90DCB3A0-84EF-5E41-A8ED-62FF56CE644E}" type="presParOf" srcId="{E4FF47F1-C186-B949-8131-2EB2DECD82C6}" destId="{D8D27580-E0AA-C443-A898-5415367D1A82}" srcOrd="29" destOrd="0" presId="urn:microsoft.com/office/officeart/2005/8/layout/default"/>
    <dgm:cxn modelId="{CC83EA67-FE9E-D241-B8F4-350E44F25F3D}" type="presParOf" srcId="{E4FF47F1-C186-B949-8131-2EB2DECD82C6}" destId="{CA9FB83B-1533-4C4F-BC16-C360B83DA016}" srcOrd="30" destOrd="0" presId="urn:microsoft.com/office/officeart/2005/8/layout/default"/>
    <dgm:cxn modelId="{CCF19602-4E40-E840-B679-34FF1E84A995}" type="presParOf" srcId="{E4FF47F1-C186-B949-8131-2EB2DECD82C6}" destId="{BBB1712E-9A24-B14B-BFBA-65246D3286A3}" srcOrd="31" destOrd="0" presId="urn:microsoft.com/office/officeart/2005/8/layout/default"/>
    <dgm:cxn modelId="{F857D7B2-BDEC-FA41-B9A8-EE8A0C2EC1B8}" type="presParOf" srcId="{E4FF47F1-C186-B949-8131-2EB2DECD82C6}" destId="{97E1FD7C-C212-2C46-83FF-876A8F9C5025}" srcOrd="32" destOrd="0" presId="urn:microsoft.com/office/officeart/2005/8/layout/default"/>
    <dgm:cxn modelId="{01112635-78AF-AD4F-8DB1-961257C50BCC}" type="presParOf" srcId="{E4FF47F1-C186-B949-8131-2EB2DECD82C6}" destId="{2D250031-B7B9-D745-A5E3-9EB2A45D577A}" srcOrd="33" destOrd="0" presId="urn:microsoft.com/office/officeart/2005/8/layout/default"/>
    <dgm:cxn modelId="{858FF054-06C7-3E4E-854C-AAEDC59E6621}" type="presParOf" srcId="{E4FF47F1-C186-B949-8131-2EB2DECD82C6}" destId="{E684AA53-A007-224F-AC1B-77B080D6FE68}" srcOrd="34" destOrd="0" presId="urn:microsoft.com/office/officeart/2005/8/layout/default"/>
    <dgm:cxn modelId="{0CB2A56A-0695-B84B-BD34-4E70B9601785}" type="presParOf" srcId="{E4FF47F1-C186-B949-8131-2EB2DECD82C6}" destId="{108D1695-8FFF-3A4E-A481-911DE7C1B18D}" srcOrd="35" destOrd="0" presId="urn:microsoft.com/office/officeart/2005/8/layout/default"/>
    <dgm:cxn modelId="{B7D2617F-CE68-FB49-A98C-F1D3B87D1EA5}" type="presParOf" srcId="{E4FF47F1-C186-B949-8131-2EB2DECD82C6}" destId="{DF6B405F-BFD9-F44E-9B09-3A3E8DE8ABA1}" srcOrd="36" destOrd="0" presId="urn:microsoft.com/office/officeart/2005/8/layout/default"/>
    <dgm:cxn modelId="{67DD9541-2CEB-4C4F-B37F-5C5DF5B9DFA6}" type="presParOf" srcId="{E4FF47F1-C186-B949-8131-2EB2DECD82C6}" destId="{9BEED238-1C51-4943-BEC1-AF7AB89A9D0E}" srcOrd="37" destOrd="0" presId="urn:microsoft.com/office/officeart/2005/8/layout/default"/>
    <dgm:cxn modelId="{531987A1-8463-6E4A-8675-E6AD7F2D01E3}" type="presParOf" srcId="{E4FF47F1-C186-B949-8131-2EB2DECD82C6}" destId="{2FB7DA11-D3D9-F644-882E-FF36AA9B68A7}" srcOrd="38" destOrd="0" presId="urn:microsoft.com/office/officeart/2005/8/layout/default"/>
    <dgm:cxn modelId="{6FD83C19-B0C1-8E42-93B1-369A06B76D2C}" type="presParOf" srcId="{E4FF47F1-C186-B949-8131-2EB2DECD82C6}" destId="{0ABDD721-F479-BD4B-BCAC-6BC1B39E191C}" srcOrd="39" destOrd="0" presId="urn:microsoft.com/office/officeart/2005/8/layout/default"/>
    <dgm:cxn modelId="{6087BAC3-2042-ED4C-845C-11468276AEC2}" type="presParOf" srcId="{E4FF47F1-C186-B949-8131-2EB2DECD82C6}" destId="{54FA09BC-29E5-8F4C-9136-28A0715431B1}" srcOrd="4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C781F-42AC-2249-82D0-E791379531E9}" type="doc">
      <dgm:prSet loTypeId="urn:microsoft.com/office/officeart/2008/layout/HorizontalMultiLevelHierarchy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EEE09D3-F985-2645-B3C9-61A5E8FC1F35}">
      <dgm:prSet custT="1"/>
      <dgm:spPr>
        <a:solidFill>
          <a:srgbClr val="EE7422"/>
        </a:solidFill>
      </dgm:spPr>
      <dgm:t>
        <a:bodyPr lIns="182880" anchor="ctr" anchorCtr="0"/>
        <a:lstStyle/>
        <a:p>
          <a:pPr algn="l"/>
          <a:r>
            <a:rPr lang="es-ES_tradnl" sz="1400" b="0" i="0" u="none" noProof="0" dirty="0" smtClean="0"/>
            <a:t>Cerca de 200 </a:t>
          </a:r>
          <a:r>
            <a:rPr lang="es-ES_tradnl" sz="1400" b="0" i="0" u="none" noProof="0" dirty="0"/>
            <a:t>revistas </a:t>
          </a:r>
          <a:r>
            <a:rPr lang="es-ES_tradnl" sz="1400" b="0" i="0" u="none" noProof="0" dirty="0" smtClean="0"/>
            <a:t>do IEEE - </a:t>
          </a:r>
          <a:r>
            <a:rPr lang="es-ES_tradnl" sz="1400" b="0" i="0" u="none" noProof="0" dirty="0" err="1" smtClean="0"/>
            <a:t>Journals</a:t>
          </a:r>
          <a:endParaRPr lang="es-ES_tradnl" sz="1400" b="0" i="0" u="none" noProof="0" dirty="0"/>
        </a:p>
      </dgm:t>
    </dgm:pt>
    <dgm:pt modelId="{51C92BF9-AD7E-AB4F-9A86-8054A1100DFE}" type="parTrans" cxnId="{3D77A0E4-6C2E-9445-8146-AD1C2E519599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CF3FF544-3432-4845-B899-6EA0782B281E}" type="sibTrans" cxnId="{3D77A0E4-6C2E-9445-8146-AD1C2E519599}">
      <dgm:prSet/>
      <dgm:spPr/>
      <dgm:t>
        <a:bodyPr/>
        <a:lstStyle/>
        <a:p>
          <a:endParaRPr lang="en-US" sz="1200"/>
        </a:p>
      </dgm:t>
    </dgm:pt>
    <dgm:pt modelId="{6F306F10-64D9-ED40-9C5F-13EDCE657DE8}">
      <dgm:prSet custT="1"/>
      <dgm:spPr>
        <a:solidFill>
          <a:srgbClr val="FFC000"/>
        </a:solidFill>
      </dgm:spPr>
      <dgm:t>
        <a:bodyPr lIns="182880" anchor="ctr" anchorCtr="0"/>
        <a:lstStyle/>
        <a:p>
          <a:pPr algn="l"/>
          <a:r>
            <a:rPr lang="es-ES_tradnl" sz="1400" b="0" i="0" u="none" baseline="0" noProof="0" dirty="0"/>
            <a:t>30+ revistas </a:t>
          </a:r>
          <a:r>
            <a:rPr lang="es-ES_tradnl" sz="1400" b="0" i="0" u="none" baseline="0" noProof="0" dirty="0" smtClean="0"/>
            <a:t>do </a:t>
          </a:r>
          <a:r>
            <a:rPr lang="es-ES_tradnl" sz="1400" b="0" i="0" u="none" baseline="0" noProof="0" dirty="0"/>
            <a:t>IET </a:t>
          </a:r>
          <a:r>
            <a:rPr lang="es-ES_tradnl" sz="1400" b="0" i="0" u="none" baseline="0" noProof="0" dirty="0" smtClean="0"/>
            <a:t>e anais/actas </a:t>
          </a:r>
          <a:r>
            <a:rPr lang="es-ES_tradnl" sz="1400" b="0" i="0" u="none" baseline="0" noProof="0" dirty="0"/>
            <a:t>de </a:t>
          </a:r>
          <a:r>
            <a:rPr lang="es-ES_tradnl" sz="1400" b="0" i="0" u="none" baseline="0" noProof="0" dirty="0" smtClean="0"/>
            <a:t>mais </a:t>
          </a:r>
          <a:r>
            <a:rPr lang="es-ES_tradnl" sz="1400" b="0" i="0" u="none" baseline="0" noProof="0" dirty="0"/>
            <a:t>de 25 </a:t>
          </a:r>
          <a:r>
            <a:rPr lang="es-ES_tradnl" sz="1400" b="0" i="0" u="none" baseline="0" noProof="0" dirty="0" smtClean="0"/>
            <a:t>conferências do IET –Conference Proceedings</a:t>
          </a:r>
          <a:endParaRPr lang="es-ES_tradnl" sz="1400" b="0" i="0" u="none" noProof="0" dirty="0"/>
        </a:p>
      </dgm:t>
    </dgm:pt>
    <dgm:pt modelId="{E43F9740-978D-4F49-B01F-1A710CE76A33}" type="parTrans" cxnId="{D4C3CC6A-8031-1245-B125-65BCA7ED65EB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F70FB423-E367-5E4D-B9B1-1260A7C8CE42}" type="sibTrans" cxnId="{D4C3CC6A-8031-1245-B125-65BCA7ED65EB}">
      <dgm:prSet/>
      <dgm:spPr/>
      <dgm:t>
        <a:bodyPr/>
        <a:lstStyle/>
        <a:p>
          <a:endParaRPr lang="en-US" sz="1200"/>
        </a:p>
      </dgm:t>
    </dgm:pt>
    <dgm:pt modelId="{FDD6F0E5-C808-CE48-AB26-725529ED97EA}">
      <dgm:prSet custT="1"/>
      <dgm:spPr>
        <a:solidFill>
          <a:srgbClr val="007452"/>
        </a:solidFill>
      </dgm:spPr>
      <dgm:t>
        <a:bodyPr lIns="182880" anchor="ctr" anchorCtr="0"/>
        <a:lstStyle/>
        <a:p>
          <a:pPr algn="l"/>
          <a:r>
            <a:rPr lang="es-ES_tradnl" sz="1400" b="0" i="0" u="none" noProof="0" dirty="0" smtClean="0"/>
            <a:t>Actas </a:t>
          </a:r>
          <a:r>
            <a:rPr lang="es-ES_tradnl" sz="1400" b="0" i="0" u="none" noProof="0" dirty="0"/>
            <a:t>de </a:t>
          </a:r>
          <a:r>
            <a:rPr lang="es-ES_tradnl" sz="1400" b="0" i="0" u="none" noProof="0" dirty="0" smtClean="0"/>
            <a:t>mais </a:t>
          </a:r>
          <a:r>
            <a:rPr lang="es-ES_tradnl" sz="1400" b="0" i="0" u="none" noProof="0" dirty="0"/>
            <a:t>de 1.800 </a:t>
          </a:r>
          <a:r>
            <a:rPr lang="es-ES_tradnl" sz="1400" b="0" i="0" u="none" noProof="0" dirty="0" smtClean="0"/>
            <a:t>conferências do </a:t>
          </a:r>
          <a:r>
            <a:rPr lang="es-ES_tradnl" sz="1400" b="0" i="0" u="none" noProof="0" dirty="0"/>
            <a:t>IEEE</a:t>
          </a:r>
        </a:p>
      </dgm:t>
    </dgm:pt>
    <dgm:pt modelId="{95DC1EE7-7CD5-D941-BE00-16DD371D79EB}" type="parTrans" cxnId="{DC3945D1-C9FF-FD45-AD7C-E1B7E27A8ED3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31478C7A-6C60-8D4B-9BFA-4470C951D643}" type="sibTrans" cxnId="{DC3945D1-C9FF-FD45-AD7C-E1B7E27A8ED3}">
      <dgm:prSet/>
      <dgm:spPr/>
      <dgm:t>
        <a:bodyPr/>
        <a:lstStyle/>
        <a:p>
          <a:endParaRPr lang="en-US" sz="1200"/>
        </a:p>
      </dgm:t>
    </dgm:pt>
    <dgm:pt modelId="{9BEB6296-5709-894F-AF69-5202011D6E69}">
      <dgm:prSet custT="1"/>
      <dgm:spPr>
        <a:solidFill>
          <a:srgbClr val="6C1035"/>
        </a:solidFill>
      </dgm:spPr>
      <dgm:t>
        <a:bodyPr lIns="182880" anchor="ctr" anchorCtr="0"/>
        <a:lstStyle/>
        <a:p>
          <a:pPr algn="l"/>
          <a:r>
            <a:rPr lang="es-ES_tradnl" sz="1400" b="0" i="0" u="none" noProof="0" dirty="0" smtClean="0"/>
            <a:t>Mais </a:t>
          </a:r>
          <a:r>
            <a:rPr lang="es-ES_tradnl" sz="1400" b="0" i="0" u="none" noProof="0" dirty="0"/>
            <a:t>de 4,400 </a:t>
          </a:r>
          <a:r>
            <a:rPr lang="es-ES_tradnl" sz="1400" b="0" i="0" u="none" noProof="0" dirty="0" smtClean="0"/>
            <a:t>normas/ padrões do </a:t>
          </a:r>
          <a:r>
            <a:rPr lang="es-ES_tradnl" sz="1400" b="0" i="0" u="none" noProof="0" dirty="0"/>
            <a:t>IEEE </a:t>
          </a:r>
          <a:r>
            <a:rPr lang="es-ES_tradnl" sz="1400" b="0" i="0" u="none" noProof="0" dirty="0" smtClean="0"/>
            <a:t>aprovadas e publicadas - Standards</a:t>
          </a:r>
          <a:endParaRPr lang="es-ES_tradnl" sz="1400" b="0" i="0" u="none" noProof="0" dirty="0"/>
        </a:p>
      </dgm:t>
    </dgm:pt>
    <dgm:pt modelId="{E12FC825-BDDA-6740-B47C-5848F95A63BB}" type="parTrans" cxnId="{1021FA12-E940-D746-A75B-2807A059FC08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297BE464-3A18-9D40-980D-9C20ED6DBCFE}" type="sibTrans" cxnId="{1021FA12-E940-D746-A75B-2807A059FC08}">
      <dgm:prSet/>
      <dgm:spPr/>
      <dgm:t>
        <a:bodyPr/>
        <a:lstStyle/>
        <a:p>
          <a:endParaRPr lang="en-US" sz="1200"/>
        </a:p>
      </dgm:t>
    </dgm:pt>
    <dgm:pt modelId="{450E1495-7370-9C47-AAC5-44D8647B2080}">
      <dgm:prSet custT="1"/>
      <dgm:spPr>
        <a:solidFill>
          <a:srgbClr val="FFC000"/>
        </a:solidFill>
      </dgm:spPr>
      <dgm:t>
        <a:bodyPr lIns="182880" anchor="ctr" anchorCtr="0"/>
        <a:lstStyle/>
        <a:p>
          <a:pPr algn="l"/>
          <a:r>
            <a:rPr lang="pt-BR" sz="1400" b="0" i="0" u="none" noProof="0" dirty="0" smtClean="0"/>
            <a:t>Acesso gratuito ao Jornal Técnico Bell Labs</a:t>
          </a:r>
          <a:endParaRPr lang="es-ES_tradnl" sz="1400" b="0" i="0" u="none" noProof="0" dirty="0"/>
        </a:p>
      </dgm:t>
    </dgm:pt>
    <dgm:pt modelId="{621EA58D-89CE-144B-8162-D4E40BEC40AE}" type="parTrans" cxnId="{922380FB-6B8E-8147-AD21-2F170EF095AD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A6B708E2-1D9C-F64F-8798-52615601ABF7}" type="sibTrans" cxnId="{922380FB-6B8E-8147-AD21-2F170EF095AD}">
      <dgm:prSet/>
      <dgm:spPr/>
      <dgm:t>
        <a:bodyPr/>
        <a:lstStyle/>
        <a:p>
          <a:endParaRPr lang="en-US" sz="1200"/>
        </a:p>
      </dgm:t>
    </dgm:pt>
    <dgm:pt modelId="{0DE743B4-5B5C-4247-86C7-E8D55D71BE93}">
      <dgm:prSet custT="1"/>
      <dgm:spPr>
        <a:solidFill>
          <a:srgbClr val="007452"/>
        </a:solidFill>
      </dgm:spPr>
      <dgm:t>
        <a:bodyPr lIns="182880" anchor="ctr" anchorCtr="0"/>
        <a:lstStyle/>
        <a:p>
          <a:pPr algn="l"/>
          <a:r>
            <a:rPr lang="pt-BR" sz="1400" b="0" i="0" u="none" noProof="0" dirty="0" smtClean="0"/>
            <a:t>Acesso complementar a mais de 12.300 trabalhos de mais de 20 conferências VDE</a:t>
          </a:r>
          <a:endParaRPr lang="es-ES_tradnl" sz="1400" b="0" i="0" u="none" noProof="0" dirty="0"/>
        </a:p>
      </dgm:t>
    </dgm:pt>
    <dgm:pt modelId="{0EB55DEF-091C-7146-918D-4DA0C451D514}" type="parTrans" cxnId="{9D7D2503-5049-B34E-AF13-DBCC8C9B720C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CF60C6CA-DF71-1040-9567-2D3F05218595}" type="sibTrans" cxnId="{9D7D2503-5049-B34E-AF13-DBCC8C9B720C}">
      <dgm:prSet/>
      <dgm:spPr/>
      <dgm:t>
        <a:bodyPr/>
        <a:lstStyle/>
        <a:p>
          <a:endParaRPr lang="en-US" sz="1200"/>
        </a:p>
      </dgm:t>
    </dgm:pt>
    <dgm:pt modelId="{E401151B-5382-444C-82FB-D49807D0C310}">
      <dgm:prSet custT="1"/>
      <dgm:spPr>
        <a:solidFill>
          <a:srgbClr val="6C1035"/>
        </a:solidFill>
      </dgm:spPr>
      <dgm:t>
        <a:bodyPr lIns="182880" anchor="ctr" anchorCtr="0"/>
        <a:lstStyle/>
        <a:p>
          <a:pPr algn="l"/>
          <a:r>
            <a:rPr lang="pt-BR" sz="1400" b="0" i="0" u="none" noProof="0" dirty="0" smtClean="0"/>
            <a:t>Acesso a artigos aceitos para publicação futura – Early Access Articles</a:t>
          </a:r>
          <a:endParaRPr lang="es-ES_tradnl" sz="1400" b="0" i="0" u="none" noProof="0" dirty="0"/>
        </a:p>
      </dgm:t>
    </dgm:pt>
    <dgm:pt modelId="{B9769CC8-8B21-8E49-B684-0573AE39EBC8}" type="parTrans" cxnId="{CA0BF8FD-41E2-2F4C-B87B-FAEB6CDEAD16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DCCC7311-1206-E648-B051-055C6CD1EF23}" type="sibTrans" cxnId="{CA0BF8FD-41E2-2F4C-B87B-FAEB6CDEAD16}">
      <dgm:prSet/>
      <dgm:spPr/>
      <dgm:t>
        <a:bodyPr/>
        <a:lstStyle/>
        <a:p>
          <a:endParaRPr lang="en-US" sz="1200"/>
        </a:p>
      </dgm:t>
    </dgm:pt>
    <dgm:pt modelId="{F79E1C3F-A21F-8B48-8D03-693F69FC502A}">
      <dgm:prSet custT="1"/>
      <dgm:spPr>
        <a:solidFill>
          <a:srgbClr val="6B1F73"/>
        </a:solidFill>
      </dgm:spPr>
      <dgm:t>
        <a:bodyPr lIns="182880" anchor="ctr" anchorCtr="0"/>
        <a:lstStyle/>
        <a:p>
          <a:pPr algn="l"/>
          <a:r>
            <a:rPr lang="pt-BR" sz="1400" b="0" i="0" u="none" noProof="0" dirty="0" smtClean="0"/>
            <a:t>Arquivo do final do século XIX para títulos selecionados </a:t>
          </a:r>
          <a:endParaRPr lang="es-ES_tradnl" sz="1400" b="0" i="0" u="none" noProof="0" dirty="0"/>
        </a:p>
      </dgm:t>
    </dgm:pt>
    <dgm:pt modelId="{25157213-277D-364F-A289-1F7B718D688C}" type="parTrans" cxnId="{E12E4D11-4C5C-C144-8864-B006A0981627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03B2F494-9CFB-F848-8FC7-EFE264632D1B}" type="sibTrans" cxnId="{E12E4D11-4C5C-C144-8864-B006A0981627}">
      <dgm:prSet/>
      <dgm:spPr/>
      <dgm:t>
        <a:bodyPr/>
        <a:lstStyle/>
        <a:p>
          <a:endParaRPr lang="en-US" sz="1200"/>
        </a:p>
      </dgm:t>
    </dgm:pt>
    <dgm:pt modelId="{8C744287-C89E-7640-9ED9-0C306C6397BB}">
      <dgm:prSet custT="1"/>
      <dgm:spPr>
        <a:solidFill>
          <a:srgbClr val="6B1F73"/>
        </a:solidFill>
      </dgm:spPr>
      <dgm:t>
        <a:bodyPr lIns="182880" anchor="ctr" anchorCtr="0"/>
        <a:lstStyle/>
        <a:p>
          <a:pPr algn="l"/>
          <a:r>
            <a:rPr lang="pt-BR" sz="1400" b="0" i="0" u="none" noProof="0" dirty="0" smtClean="0"/>
            <a:t>Versões de normas/padrões redline do IEEE</a:t>
          </a:r>
          <a:endParaRPr lang="es-ES_tradnl" sz="1400" b="0" i="0" u="none" noProof="0" dirty="0"/>
        </a:p>
      </dgm:t>
    </dgm:pt>
    <dgm:pt modelId="{06375CAB-265B-C44F-8499-90AA391A377C}" type="sibTrans" cxnId="{5E6E94DC-13E1-0A47-A766-85558961487A}">
      <dgm:prSet/>
      <dgm:spPr/>
      <dgm:t>
        <a:bodyPr/>
        <a:lstStyle/>
        <a:p>
          <a:endParaRPr lang="en-US" sz="1200"/>
        </a:p>
      </dgm:t>
    </dgm:pt>
    <dgm:pt modelId="{364675D8-67ED-4540-97F8-07D72B2B40EE}" type="parTrans" cxnId="{5E6E94DC-13E1-0A47-A766-85558961487A}">
      <dgm:prSet/>
      <dgm:spPr/>
      <dgm:t>
        <a:bodyPr lIns="182880" anchor="ctr" anchorCtr="0"/>
        <a:lstStyle/>
        <a:p>
          <a:pPr algn="l"/>
          <a:endParaRPr lang="en-US" sz="1200"/>
        </a:p>
      </dgm:t>
    </dgm:pt>
    <dgm:pt modelId="{A0DBAE25-4307-584D-B79F-A66262015201}">
      <dgm:prSet/>
      <dgm:spPr>
        <a:solidFill>
          <a:srgbClr val="004578"/>
        </a:solidFill>
      </dgm:spPr>
      <dgm:t>
        <a:bodyPr lIns="182880" anchor="ctr" anchorCtr="0"/>
        <a:lstStyle/>
        <a:p>
          <a:pPr algn="ctr"/>
          <a:r>
            <a:rPr lang="es-ES_tradnl" noProof="0" dirty="0"/>
            <a:t>IEL</a:t>
          </a:r>
        </a:p>
      </dgm:t>
    </dgm:pt>
    <dgm:pt modelId="{99AE6D05-5344-A143-9EDA-E0CCEB163CF9}" type="parTrans" cxnId="{2CC749F0-CCC2-4C48-BB5C-6E759825E6AE}">
      <dgm:prSet/>
      <dgm:spPr/>
      <dgm:t>
        <a:bodyPr/>
        <a:lstStyle/>
        <a:p>
          <a:endParaRPr lang="en-US"/>
        </a:p>
      </dgm:t>
    </dgm:pt>
    <dgm:pt modelId="{3EFE3B26-B026-C44F-852C-E14779DDCC0B}" type="sibTrans" cxnId="{2CC749F0-CCC2-4C48-BB5C-6E759825E6AE}">
      <dgm:prSet/>
      <dgm:spPr/>
      <dgm:t>
        <a:bodyPr/>
        <a:lstStyle/>
        <a:p>
          <a:endParaRPr lang="en-US"/>
        </a:p>
      </dgm:t>
    </dgm:pt>
    <dgm:pt modelId="{E8281460-9528-3F46-AAD1-9DEFE9217126}">
      <dgm:prSet phldrT="[Text]" custT="1"/>
      <dgm:spPr>
        <a:solidFill>
          <a:srgbClr val="004578"/>
        </a:solidFill>
      </dgm:spPr>
      <dgm:t>
        <a:bodyPr lIns="182880" anchor="ctr" anchorCtr="0"/>
        <a:lstStyle/>
        <a:p>
          <a:pPr algn="l"/>
          <a:r>
            <a:rPr lang="pt-BR" sz="1400" noProof="0" dirty="0" smtClean="0">
              <a:solidFill>
                <a:schemeClr val="bg1"/>
              </a:solidFill>
              <a:latin typeface="+mn-lt"/>
              <a:ea typeface="Verdana" charset="0"/>
            </a:rPr>
            <a:t>Mais de 5 milhões de documentos em texto completo – Full-text</a:t>
          </a:r>
          <a:endParaRPr lang="es-ES_tradnl" sz="1400" noProof="0" dirty="0">
            <a:solidFill>
              <a:schemeClr val="bg1"/>
            </a:solidFill>
          </a:endParaRPr>
        </a:p>
      </dgm:t>
    </dgm:pt>
    <dgm:pt modelId="{CC4611AC-1635-AC45-889E-E76844ED4F28}" type="parTrans" cxnId="{AE9A1B41-DBBD-9A4C-97FD-127D5939257E}">
      <dgm:prSet/>
      <dgm:spPr/>
      <dgm:t>
        <a:bodyPr lIns="182880" anchor="ctr" anchorCtr="0"/>
        <a:lstStyle/>
        <a:p>
          <a:pPr algn="l"/>
          <a:endParaRPr lang="en-US"/>
        </a:p>
      </dgm:t>
    </dgm:pt>
    <dgm:pt modelId="{65ADEC1A-5229-8A49-98F1-89531C98E73B}" type="sibTrans" cxnId="{AE9A1B41-DBBD-9A4C-97FD-127D5939257E}">
      <dgm:prSet/>
      <dgm:spPr/>
      <dgm:t>
        <a:bodyPr/>
        <a:lstStyle/>
        <a:p>
          <a:endParaRPr lang="en-US"/>
        </a:p>
      </dgm:t>
    </dgm:pt>
    <dgm:pt modelId="{E5504E9D-ECCE-D744-8698-91AB809C8081}" type="pres">
      <dgm:prSet presAssocID="{2FFC781F-42AC-2249-82D0-E791379531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01711D-26D0-754F-A6C7-9F2B3E56F099}" type="pres">
      <dgm:prSet presAssocID="{A0DBAE25-4307-584D-B79F-A66262015201}" presName="root1" presStyleCnt="0"/>
      <dgm:spPr/>
    </dgm:pt>
    <dgm:pt modelId="{7648EFC8-A787-AE4D-97A3-644056F407F9}" type="pres">
      <dgm:prSet presAssocID="{A0DBAE25-4307-584D-B79F-A6626201520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C4A42A-23DE-454B-965A-B2AEA9CB96B0}" type="pres">
      <dgm:prSet presAssocID="{A0DBAE25-4307-584D-B79F-A66262015201}" presName="level2hierChild" presStyleCnt="0"/>
      <dgm:spPr/>
    </dgm:pt>
    <dgm:pt modelId="{42A461F3-6804-8B45-8E18-A8EC47D30608}" type="pres">
      <dgm:prSet presAssocID="{CC4611AC-1635-AC45-889E-E76844ED4F28}" presName="conn2-1" presStyleLbl="parChTrans1D2" presStyleIdx="0" presStyleCnt="10"/>
      <dgm:spPr/>
      <dgm:t>
        <a:bodyPr/>
        <a:lstStyle/>
        <a:p>
          <a:endParaRPr lang="en-US"/>
        </a:p>
      </dgm:t>
    </dgm:pt>
    <dgm:pt modelId="{2BF3A2C3-A624-1646-B149-3453365DD0F9}" type="pres">
      <dgm:prSet presAssocID="{CC4611AC-1635-AC45-889E-E76844ED4F28}" presName="connTx" presStyleLbl="parChTrans1D2" presStyleIdx="0" presStyleCnt="10"/>
      <dgm:spPr/>
      <dgm:t>
        <a:bodyPr/>
        <a:lstStyle/>
        <a:p>
          <a:endParaRPr lang="en-US"/>
        </a:p>
      </dgm:t>
    </dgm:pt>
    <dgm:pt modelId="{B81C2A0D-69FA-684A-BB2F-1E659B9C79B5}" type="pres">
      <dgm:prSet presAssocID="{E8281460-9528-3F46-AAD1-9DEFE9217126}" presName="root2" presStyleCnt="0"/>
      <dgm:spPr/>
    </dgm:pt>
    <dgm:pt modelId="{32E7861B-741D-D84E-B68D-CBCFC069A79C}" type="pres">
      <dgm:prSet presAssocID="{E8281460-9528-3F46-AAD1-9DEFE9217126}" presName="LevelTwoTextNode" presStyleLbl="node2" presStyleIdx="0" presStyleCnt="10" custScaleX="617035" custLinFactNeighborX="-812" custLinFactNeighborY="-26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425733-3568-5443-9E48-32F632255F99}" type="pres">
      <dgm:prSet presAssocID="{E8281460-9528-3F46-AAD1-9DEFE9217126}" presName="level3hierChild" presStyleCnt="0"/>
      <dgm:spPr/>
    </dgm:pt>
    <dgm:pt modelId="{38DE5F63-E197-724D-89DE-953673E39AE7}" type="pres">
      <dgm:prSet presAssocID="{51C92BF9-AD7E-AB4F-9A86-8054A1100DFE}" presName="conn2-1" presStyleLbl="parChTrans1D2" presStyleIdx="1" presStyleCnt="10"/>
      <dgm:spPr/>
      <dgm:t>
        <a:bodyPr/>
        <a:lstStyle/>
        <a:p>
          <a:endParaRPr lang="en-US"/>
        </a:p>
      </dgm:t>
    </dgm:pt>
    <dgm:pt modelId="{B2194320-5D0B-E841-9939-EFCB2BE1EDD7}" type="pres">
      <dgm:prSet presAssocID="{51C92BF9-AD7E-AB4F-9A86-8054A1100DFE}" presName="connTx" presStyleLbl="parChTrans1D2" presStyleIdx="1" presStyleCnt="10"/>
      <dgm:spPr/>
      <dgm:t>
        <a:bodyPr/>
        <a:lstStyle/>
        <a:p>
          <a:endParaRPr lang="en-US"/>
        </a:p>
      </dgm:t>
    </dgm:pt>
    <dgm:pt modelId="{093CCBE0-8E8E-C141-BE9C-EB503194540D}" type="pres">
      <dgm:prSet presAssocID="{AEEE09D3-F985-2645-B3C9-61A5E8FC1F35}" presName="root2" presStyleCnt="0"/>
      <dgm:spPr/>
    </dgm:pt>
    <dgm:pt modelId="{C52B6BF5-1157-9245-BAA8-618105C9F754}" type="pres">
      <dgm:prSet presAssocID="{AEEE09D3-F985-2645-B3C9-61A5E8FC1F35}" presName="LevelTwoTextNode" presStyleLbl="node2" presStyleIdx="1" presStyleCnt="10" custScaleX="617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610391-DA18-034F-9AEE-5C0D2652F06D}" type="pres">
      <dgm:prSet presAssocID="{AEEE09D3-F985-2645-B3C9-61A5E8FC1F35}" presName="level3hierChild" presStyleCnt="0"/>
      <dgm:spPr/>
    </dgm:pt>
    <dgm:pt modelId="{E9A170EB-7C48-3043-8BC2-E9FDE0404B4A}" type="pres">
      <dgm:prSet presAssocID="{E43F9740-978D-4F49-B01F-1A710CE76A33}" presName="conn2-1" presStyleLbl="parChTrans1D2" presStyleIdx="2" presStyleCnt="10"/>
      <dgm:spPr/>
      <dgm:t>
        <a:bodyPr/>
        <a:lstStyle/>
        <a:p>
          <a:endParaRPr lang="en-US"/>
        </a:p>
      </dgm:t>
    </dgm:pt>
    <dgm:pt modelId="{E21D4ECE-306F-3648-AE7E-0AF1AACD7244}" type="pres">
      <dgm:prSet presAssocID="{E43F9740-978D-4F49-B01F-1A710CE76A33}" presName="connTx" presStyleLbl="parChTrans1D2" presStyleIdx="2" presStyleCnt="10"/>
      <dgm:spPr/>
      <dgm:t>
        <a:bodyPr/>
        <a:lstStyle/>
        <a:p>
          <a:endParaRPr lang="en-US"/>
        </a:p>
      </dgm:t>
    </dgm:pt>
    <dgm:pt modelId="{18760D67-5799-9344-BC65-286D4FF3AD3C}" type="pres">
      <dgm:prSet presAssocID="{6F306F10-64D9-ED40-9C5F-13EDCE657DE8}" presName="root2" presStyleCnt="0"/>
      <dgm:spPr/>
    </dgm:pt>
    <dgm:pt modelId="{324E9DE1-41CC-A64D-90DA-09C94A577860}" type="pres">
      <dgm:prSet presAssocID="{6F306F10-64D9-ED40-9C5F-13EDCE657DE8}" presName="LevelTwoTextNode" presStyleLbl="node2" presStyleIdx="2" presStyleCnt="10" custScaleX="617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CE923B-8400-5A4D-B6B9-158E383111F2}" type="pres">
      <dgm:prSet presAssocID="{6F306F10-64D9-ED40-9C5F-13EDCE657DE8}" presName="level3hierChild" presStyleCnt="0"/>
      <dgm:spPr/>
    </dgm:pt>
    <dgm:pt modelId="{211C2676-414B-BF46-A0D9-79E7FEEA9515}" type="pres">
      <dgm:prSet presAssocID="{95DC1EE7-7CD5-D941-BE00-16DD371D79EB}" presName="conn2-1" presStyleLbl="parChTrans1D2" presStyleIdx="3" presStyleCnt="10"/>
      <dgm:spPr/>
      <dgm:t>
        <a:bodyPr/>
        <a:lstStyle/>
        <a:p>
          <a:endParaRPr lang="en-US"/>
        </a:p>
      </dgm:t>
    </dgm:pt>
    <dgm:pt modelId="{E90D5DAE-FEFF-5244-B24A-6DC30E2476F8}" type="pres">
      <dgm:prSet presAssocID="{95DC1EE7-7CD5-D941-BE00-16DD371D79EB}" presName="connTx" presStyleLbl="parChTrans1D2" presStyleIdx="3" presStyleCnt="10"/>
      <dgm:spPr/>
      <dgm:t>
        <a:bodyPr/>
        <a:lstStyle/>
        <a:p>
          <a:endParaRPr lang="en-US"/>
        </a:p>
      </dgm:t>
    </dgm:pt>
    <dgm:pt modelId="{E7C17E10-9257-024B-8FE0-E67CA2040396}" type="pres">
      <dgm:prSet presAssocID="{FDD6F0E5-C808-CE48-AB26-725529ED97EA}" presName="root2" presStyleCnt="0"/>
      <dgm:spPr/>
    </dgm:pt>
    <dgm:pt modelId="{186DD6A8-D17C-5B42-B8BB-FF26AE124325}" type="pres">
      <dgm:prSet presAssocID="{FDD6F0E5-C808-CE48-AB26-725529ED97EA}" presName="LevelTwoTextNode" presStyleLbl="node2" presStyleIdx="3" presStyleCnt="10" custScaleX="617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BEBB99-AA1C-DA49-8A25-79298F9613D1}" type="pres">
      <dgm:prSet presAssocID="{FDD6F0E5-C808-CE48-AB26-725529ED97EA}" presName="level3hierChild" presStyleCnt="0"/>
      <dgm:spPr/>
    </dgm:pt>
    <dgm:pt modelId="{53C02AB5-E13F-9C45-B1C9-8BA4FBCC823E}" type="pres">
      <dgm:prSet presAssocID="{E12FC825-BDDA-6740-B47C-5848F95A63BB}" presName="conn2-1" presStyleLbl="parChTrans1D2" presStyleIdx="4" presStyleCnt="10"/>
      <dgm:spPr/>
      <dgm:t>
        <a:bodyPr/>
        <a:lstStyle/>
        <a:p>
          <a:endParaRPr lang="en-US"/>
        </a:p>
      </dgm:t>
    </dgm:pt>
    <dgm:pt modelId="{CB7A646B-FDAF-6049-AECB-42237BD9A65C}" type="pres">
      <dgm:prSet presAssocID="{E12FC825-BDDA-6740-B47C-5848F95A63BB}" presName="connTx" presStyleLbl="parChTrans1D2" presStyleIdx="4" presStyleCnt="10"/>
      <dgm:spPr/>
      <dgm:t>
        <a:bodyPr/>
        <a:lstStyle/>
        <a:p>
          <a:endParaRPr lang="en-US"/>
        </a:p>
      </dgm:t>
    </dgm:pt>
    <dgm:pt modelId="{DA15C572-52FB-274F-813C-87EF63DCD447}" type="pres">
      <dgm:prSet presAssocID="{9BEB6296-5709-894F-AF69-5202011D6E69}" presName="root2" presStyleCnt="0"/>
      <dgm:spPr/>
    </dgm:pt>
    <dgm:pt modelId="{B9C51B26-0792-7D43-B5CF-6C06C200C96A}" type="pres">
      <dgm:prSet presAssocID="{9BEB6296-5709-894F-AF69-5202011D6E69}" presName="LevelTwoTextNode" presStyleLbl="node2" presStyleIdx="4" presStyleCnt="10" custScaleX="617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7DC517-C5F8-6842-8D77-FA86F4619F0D}" type="pres">
      <dgm:prSet presAssocID="{9BEB6296-5709-894F-AF69-5202011D6E69}" presName="level3hierChild" presStyleCnt="0"/>
      <dgm:spPr/>
    </dgm:pt>
    <dgm:pt modelId="{5BDA4ABF-A950-8544-9FCC-E26D20D74C17}" type="pres">
      <dgm:prSet presAssocID="{364675D8-67ED-4540-97F8-07D72B2B40EE}" presName="conn2-1" presStyleLbl="parChTrans1D2" presStyleIdx="5" presStyleCnt="10"/>
      <dgm:spPr/>
      <dgm:t>
        <a:bodyPr/>
        <a:lstStyle/>
        <a:p>
          <a:endParaRPr lang="en-US"/>
        </a:p>
      </dgm:t>
    </dgm:pt>
    <dgm:pt modelId="{63AB40EB-CFC6-C447-845A-D2BB409C798A}" type="pres">
      <dgm:prSet presAssocID="{364675D8-67ED-4540-97F8-07D72B2B40EE}" presName="connTx" presStyleLbl="parChTrans1D2" presStyleIdx="5" presStyleCnt="10"/>
      <dgm:spPr/>
      <dgm:t>
        <a:bodyPr/>
        <a:lstStyle/>
        <a:p>
          <a:endParaRPr lang="en-US"/>
        </a:p>
      </dgm:t>
    </dgm:pt>
    <dgm:pt modelId="{63F6F9DC-7F44-4742-AE83-17BB8F7903C0}" type="pres">
      <dgm:prSet presAssocID="{8C744287-C89E-7640-9ED9-0C306C6397BB}" presName="root2" presStyleCnt="0"/>
      <dgm:spPr/>
    </dgm:pt>
    <dgm:pt modelId="{65B2AE9E-5CAF-214B-A74A-A9F869919AF0}" type="pres">
      <dgm:prSet presAssocID="{8C744287-C89E-7640-9ED9-0C306C6397BB}" presName="LevelTwoTextNode" presStyleLbl="node2" presStyleIdx="5" presStyleCnt="10" custScaleX="617035" custLinFactNeighborX="4062" custLinFactNeighborY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FAF826-0559-174B-87FD-C9A2FAA56A6F}" type="pres">
      <dgm:prSet presAssocID="{8C744287-C89E-7640-9ED9-0C306C6397BB}" presName="level3hierChild" presStyleCnt="0"/>
      <dgm:spPr/>
    </dgm:pt>
    <dgm:pt modelId="{3BA5C005-5E58-E24F-A523-C1F02808596E}" type="pres">
      <dgm:prSet presAssocID="{621EA58D-89CE-144B-8162-D4E40BEC40AE}" presName="conn2-1" presStyleLbl="parChTrans1D2" presStyleIdx="6" presStyleCnt="10"/>
      <dgm:spPr/>
      <dgm:t>
        <a:bodyPr/>
        <a:lstStyle/>
        <a:p>
          <a:endParaRPr lang="en-US"/>
        </a:p>
      </dgm:t>
    </dgm:pt>
    <dgm:pt modelId="{B6F42626-ACE1-D844-A62B-C9F6168A8F88}" type="pres">
      <dgm:prSet presAssocID="{621EA58D-89CE-144B-8162-D4E40BEC40AE}" presName="connTx" presStyleLbl="parChTrans1D2" presStyleIdx="6" presStyleCnt="10"/>
      <dgm:spPr/>
      <dgm:t>
        <a:bodyPr/>
        <a:lstStyle/>
        <a:p>
          <a:endParaRPr lang="en-US"/>
        </a:p>
      </dgm:t>
    </dgm:pt>
    <dgm:pt modelId="{6951CD06-3F5D-AE4A-B2FE-37EEE04BC159}" type="pres">
      <dgm:prSet presAssocID="{450E1495-7370-9C47-AAC5-44D8647B2080}" presName="root2" presStyleCnt="0"/>
      <dgm:spPr/>
    </dgm:pt>
    <dgm:pt modelId="{A770BCC7-A927-2341-A8B9-98FEF371ADE9}" type="pres">
      <dgm:prSet presAssocID="{450E1495-7370-9C47-AAC5-44D8647B2080}" presName="LevelTwoTextNode" presStyleLbl="node2" presStyleIdx="6" presStyleCnt="10" custScaleX="617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086CBD-FBC2-4541-8D64-C8D43174EB96}" type="pres">
      <dgm:prSet presAssocID="{450E1495-7370-9C47-AAC5-44D8647B2080}" presName="level3hierChild" presStyleCnt="0"/>
      <dgm:spPr/>
    </dgm:pt>
    <dgm:pt modelId="{2A2AC83C-A928-0248-B25E-439EA3F151FC}" type="pres">
      <dgm:prSet presAssocID="{0EB55DEF-091C-7146-918D-4DA0C451D514}" presName="conn2-1" presStyleLbl="parChTrans1D2" presStyleIdx="7" presStyleCnt="10"/>
      <dgm:spPr/>
      <dgm:t>
        <a:bodyPr/>
        <a:lstStyle/>
        <a:p>
          <a:endParaRPr lang="en-US"/>
        </a:p>
      </dgm:t>
    </dgm:pt>
    <dgm:pt modelId="{CEEDC1C1-8646-694C-A90A-9197D0215A9C}" type="pres">
      <dgm:prSet presAssocID="{0EB55DEF-091C-7146-918D-4DA0C451D514}" presName="connTx" presStyleLbl="parChTrans1D2" presStyleIdx="7" presStyleCnt="10"/>
      <dgm:spPr/>
      <dgm:t>
        <a:bodyPr/>
        <a:lstStyle/>
        <a:p>
          <a:endParaRPr lang="en-US"/>
        </a:p>
      </dgm:t>
    </dgm:pt>
    <dgm:pt modelId="{5675179B-5C72-6248-B338-681A75FA6ABF}" type="pres">
      <dgm:prSet presAssocID="{0DE743B4-5B5C-4247-86C7-E8D55D71BE93}" presName="root2" presStyleCnt="0"/>
      <dgm:spPr/>
    </dgm:pt>
    <dgm:pt modelId="{BFA00922-5B29-C345-8C77-15EFF5CFA2DE}" type="pres">
      <dgm:prSet presAssocID="{0DE743B4-5B5C-4247-86C7-E8D55D71BE93}" presName="LevelTwoTextNode" presStyleLbl="node2" presStyleIdx="7" presStyleCnt="10" custScaleX="617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105351-4E45-0746-966E-6FB824B011F9}" type="pres">
      <dgm:prSet presAssocID="{0DE743B4-5B5C-4247-86C7-E8D55D71BE93}" presName="level3hierChild" presStyleCnt="0"/>
      <dgm:spPr/>
    </dgm:pt>
    <dgm:pt modelId="{9C7396E7-4049-2B47-AC80-0123958FA8B5}" type="pres">
      <dgm:prSet presAssocID="{B9769CC8-8B21-8E49-B684-0573AE39EBC8}" presName="conn2-1" presStyleLbl="parChTrans1D2" presStyleIdx="8" presStyleCnt="10"/>
      <dgm:spPr/>
      <dgm:t>
        <a:bodyPr/>
        <a:lstStyle/>
        <a:p>
          <a:endParaRPr lang="en-US"/>
        </a:p>
      </dgm:t>
    </dgm:pt>
    <dgm:pt modelId="{5B0F18D4-F9BE-A345-A82C-1E63862D9FF2}" type="pres">
      <dgm:prSet presAssocID="{B9769CC8-8B21-8E49-B684-0573AE39EBC8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DFB10B57-A9D3-9141-B95A-EB480CDBB275}" type="pres">
      <dgm:prSet presAssocID="{E401151B-5382-444C-82FB-D49807D0C310}" presName="root2" presStyleCnt="0"/>
      <dgm:spPr/>
    </dgm:pt>
    <dgm:pt modelId="{52AE911F-9791-8549-B0E4-E6C7FAA3DCD8}" type="pres">
      <dgm:prSet presAssocID="{E401151B-5382-444C-82FB-D49807D0C310}" presName="LevelTwoTextNode" presStyleLbl="node2" presStyleIdx="8" presStyleCnt="10" custScaleX="617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D9D5A3-7BC4-A941-961E-B07D32D81B60}" type="pres">
      <dgm:prSet presAssocID="{E401151B-5382-444C-82FB-D49807D0C310}" presName="level3hierChild" presStyleCnt="0"/>
      <dgm:spPr/>
    </dgm:pt>
    <dgm:pt modelId="{5EA6A588-544F-A14E-893E-DFA1A87B253C}" type="pres">
      <dgm:prSet presAssocID="{25157213-277D-364F-A289-1F7B718D688C}" presName="conn2-1" presStyleLbl="parChTrans1D2" presStyleIdx="9" presStyleCnt="10"/>
      <dgm:spPr/>
      <dgm:t>
        <a:bodyPr/>
        <a:lstStyle/>
        <a:p>
          <a:endParaRPr lang="en-US"/>
        </a:p>
      </dgm:t>
    </dgm:pt>
    <dgm:pt modelId="{BE819E81-43A2-6448-AF15-7BBBD9622412}" type="pres">
      <dgm:prSet presAssocID="{25157213-277D-364F-A289-1F7B718D688C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2EDEAEF6-69A8-CD44-BA1C-DDC37F9486D3}" type="pres">
      <dgm:prSet presAssocID="{F79E1C3F-A21F-8B48-8D03-693F69FC502A}" presName="root2" presStyleCnt="0"/>
      <dgm:spPr/>
    </dgm:pt>
    <dgm:pt modelId="{971E7EE1-120F-BA48-B9D9-B58BD7C2A09A}" type="pres">
      <dgm:prSet presAssocID="{F79E1C3F-A21F-8B48-8D03-693F69FC502A}" presName="LevelTwoTextNode" presStyleLbl="node2" presStyleIdx="9" presStyleCnt="10" custScaleX="6170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8D25A8-E461-F040-AA13-2709D4264D27}" type="pres">
      <dgm:prSet presAssocID="{F79E1C3F-A21F-8B48-8D03-693F69FC502A}" presName="level3hierChild" presStyleCnt="0"/>
      <dgm:spPr/>
    </dgm:pt>
  </dgm:ptLst>
  <dgm:cxnLst>
    <dgm:cxn modelId="{8045DD3D-65CA-F344-998E-C0089A704EAF}" type="presOf" srcId="{8C744287-C89E-7640-9ED9-0C306C6397BB}" destId="{65B2AE9E-5CAF-214B-A74A-A9F869919AF0}" srcOrd="0" destOrd="0" presId="urn:microsoft.com/office/officeart/2008/layout/HorizontalMultiLevelHierarchy"/>
    <dgm:cxn modelId="{892E6ED1-310A-E748-A9A7-A90EDD109302}" type="presOf" srcId="{E12FC825-BDDA-6740-B47C-5848F95A63BB}" destId="{CB7A646B-FDAF-6049-AECB-42237BD9A65C}" srcOrd="1" destOrd="0" presId="urn:microsoft.com/office/officeart/2008/layout/HorizontalMultiLevelHierarchy"/>
    <dgm:cxn modelId="{DC3945D1-C9FF-FD45-AD7C-E1B7E27A8ED3}" srcId="{A0DBAE25-4307-584D-B79F-A66262015201}" destId="{FDD6F0E5-C808-CE48-AB26-725529ED97EA}" srcOrd="3" destOrd="0" parTransId="{95DC1EE7-7CD5-D941-BE00-16DD371D79EB}" sibTransId="{31478C7A-6C60-8D4B-9BFA-4470C951D643}"/>
    <dgm:cxn modelId="{E12E4D11-4C5C-C144-8864-B006A0981627}" srcId="{A0DBAE25-4307-584D-B79F-A66262015201}" destId="{F79E1C3F-A21F-8B48-8D03-693F69FC502A}" srcOrd="9" destOrd="0" parTransId="{25157213-277D-364F-A289-1F7B718D688C}" sibTransId="{03B2F494-9CFB-F848-8FC7-EFE264632D1B}"/>
    <dgm:cxn modelId="{3D77A0E4-6C2E-9445-8146-AD1C2E519599}" srcId="{A0DBAE25-4307-584D-B79F-A66262015201}" destId="{AEEE09D3-F985-2645-B3C9-61A5E8FC1F35}" srcOrd="1" destOrd="0" parTransId="{51C92BF9-AD7E-AB4F-9A86-8054A1100DFE}" sibTransId="{CF3FF544-3432-4845-B899-6EA0782B281E}"/>
    <dgm:cxn modelId="{892746DC-5E02-0848-B721-DB7FC4F88C36}" type="presOf" srcId="{364675D8-67ED-4540-97F8-07D72B2B40EE}" destId="{5BDA4ABF-A950-8544-9FCC-E26D20D74C17}" srcOrd="0" destOrd="0" presId="urn:microsoft.com/office/officeart/2008/layout/HorizontalMultiLevelHierarchy"/>
    <dgm:cxn modelId="{2CC749F0-CCC2-4C48-BB5C-6E759825E6AE}" srcId="{2FFC781F-42AC-2249-82D0-E791379531E9}" destId="{A0DBAE25-4307-584D-B79F-A66262015201}" srcOrd="0" destOrd="0" parTransId="{99AE6D05-5344-A143-9EDA-E0CCEB163CF9}" sibTransId="{3EFE3B26-B026-C44F-852C-E14779DDCC0B}"/>
    <dgm:cxn modelId="{922380FB-6B8E-8147-AD21-2F170EF095AD}" srcId="{A0DBAE25-4307-584D-B79F-A66262015201}" destId="{450E1495-7370-9C47-AAC5-44D8647B2080}" srcOrd="6" destOrd="0" parTransId="{621EA58D-89CE-144B-8162-D4E40BEC40AE}" sibTransId="{A6B708E2-1D9C-F64F-8798-52615601ABF7}"/>
    <dgm:cxn modelId="{CA0BF8FD-41E2-2F4C-B87B-FAEB6CDEAD16}" srcId="{A0DBAE25-4307-584D-B79F-A66262015201}" destId="{E401151B-5382-444C-82FB-D49807D0C310}" srcOrd="8" destOrd="0" parTransId="{B9769CC8-8B21-8E49-B684-0573AE39EBC8}" sibTransId="{DCCC7311-1206-E648-B051-055C6CD1EF23}"/>
    <dgm:cxn modelId="{9AA6FD8B-F5C4-4F46-AB90-074889A67846}" type="presOf" srcId="{25157213-277D-364F-A289-1F7B718D688C}" destId="{5EA6A588-544F-A14E-893E-DFA1A87B253C}" srcOrd="0" destOrd="0" presId="urn:microsoft.com/office/officeart/2008/layout/HorizontalMultiLevelHierarchy"/>
    <dgm:cxn modelId="{AE9A1B41-DBBD-9A4C-97FD-127D5939257E}" srcId="{A0DBAE25-4307-584D-B79F-A66262015201}" destId="{E8281460-9528-3F46-AAD1-9DEFE9217126}" srcOrd="0" destOrd="0" parTransId="{CC4611AC-1635-AC45-889E-E76844ED4F28}" sibTransId="{65ADEC1A-5229-8A49-98F1-89531C98E73B}"/>
    <dgm:cxn modelId="{4EC71D95-30C3-E447-BDD1-3EE30CB07FAB}" type="presOf" srcId="{E43F9740-978D-4F49-B01F-1A710CE76A33}" destId="{E21D4ECE-306F-3648-AE7E-0AF1AACD7244}" srcOrd="1" destOrd="0" presId="urn:microsoft.com/office/officeart/2008/layout/HorizontalMultiLevelHierarchy"/>
    <dgm:cxn modelId="{8394C9CC-C70C-424E-B370-1989BA758F46}" type="presOf" srcId="{AEEE09D3-F985-2645-B3C9-61A5E8FC1F35}" destId="{C52B6BF5-1157-9245-BAA8-618105C9F754}" srcOrd="0" destOrd="0" presId="urn:microsoft.com/office/officeart/2008/layout/HorizontalMultiLevelHierarchy"/>
    <dgm:cxn modelId="{6FCAEF06-B162-4043-9956-08005F91C245}" type="presOf" srcId="{E401151B-5382-444C-82FB-D49807D0C310}" destId="{52AE911F-9791-8549-B0E4-E6C7FAA3DCD8}" srcOrd="0" destOrd="0" presId="urn:microsoft.com/office/officeart/2008/layout/HorizontalMultiLevelHierarchy"/>
    <dgm:cxn modelId="{73A127AA-3C31-874C-9F06-E33A66C7116A}" type="presOf" srcId="{9BEB6296-5709-894F-AF69-5202011D6E69}" destId="{B9C51B26-0792-7D43-B5CF-6C06C200C96A}" srcOrd="0" destOrd="0" presId="urn:microsoft.com/office/officeart/2008/layout/HorizontalMultiLevelHierarchy"/>
    <dgm:cxn modelId="{7585C046-BB8D-BD45-AE74-D8638968E47E}" type="presOf" srcId="{364675D8-67ED-4540-97F8-07D72B2B40EE}" destId="{63AB40EB-CFC6-C447-845A-D2BB409C798A}" srcOrd="1" destOrd="0" presId="urn:microsoft.com/office/officeart/2008/layout/HorizontalMultiLevelHierarchy"/>
    <dgm:cxn modelId="{321A8E83-5409-8F43-B207-78A71AEAF979}" type="presOf" srcId="{E12FC825-BDDA-6740-B47C-5848F95A63BB}" destId="{53C02AB5-E13F-9C45-B1C9-8BA4FBCC823E}" srcOrd="0" destOrd="0" presId="urn:microsoft.com/office/officeart/2008/layout/HorizontalMultiLevelHierarchy"/>
    <dgm:cxn modelId="{7102B675-CE0F-4845-AED4-697CD36AC2A8}" type="presOf" srcId="{0DE743B4-5B5C-4247-86C7-E8D55D71BE93}" destId="{BFA00922-5B29-C345-8C77-15EFF5CFA2DE}" srcOrd="0" destOrd="0" presId="urn:microsoft.com/office/officeart/2008/layout/HorizontalMultiLevelHierarchy"/>
    <dgm:cxn modelId="{77DA0C77-9E34-D141-87C5-56C510882391}" type="presOf" srcId="{B9769CC8-8B21-8E49-B684-0573AE39EBC8}" destId="{9C7396E7-4049-2B47-AC80-0123958FA8B5}" srcOrd="0" destOrd="0" presId="urn:microsoft.com/office/officeart/2008/layout/HorizontalMultiLevelHierarchy"/>
    <dgm:cxn modelId="{982885A8-3851-0C4B-9811-07F514D32454}" type="presOf" srcId="{95DC1EE7-7CD5-D941-BE00-16DD371D79EB}" destId="{211C2676-414B-BF46-A0D9-79E7FEEA9515}" srcOrd="0" destOrd="0" presId="urn:microsoft.com/office/officeart/2008/layout/HorizontalMultiLevelHierarchy"/>
    <dgm:cxn modelId="{CC508BA9-D903-AA4C-92A1-64828C20670D}" type="presOf" srcId="{621EA58D-89CE-144B-8162-D4E40BEC40AE}" destId="{3BA5C005-5E58-E24F-A523-C1F02808596E}" srcOrd="0" destOrd="0" presId="urn:microsoft.com/office/officeart/2008/layout/HorizontalMultiLevelHierarchy"/>
    <dgm:cxn modelId="{5E6E94DC-13E1-0A47-A766-85558961487A}" srcId="{A0DBAE25-4307-584D-B79F-A66262015201}" destId="{8C744287-C89E-7640-9ED9-0C306C6397BB}" srcOrd="5" destOrd="0" parTransId="{364675D8-67ED-4540-97F8-07D72B2B40EE}" sibTransId="{06375CAB-265B-C44F-8499-90AA391A377C}"/>
    <dgm:cxn modelId="{C97B0202-9B01-F742-BB5B-0D11F3C8572F}" type="presOf" srcId="{A0DBAE25-4307-584D-B79F-A66262015201}" destId="{7648EFC8-A787-AE4D-97A3-644056F407F9}" srcOrd="0" destOrd="0" presId="urn:microsoft.com/office/officeart/2008/layout/HorizontalMultiLevelHierarchy"/>
    <dgm:cxn modelId="{13AD487B-FCDB-134A-AA64-889D589164A2}" type="presOf" srcId="{CC4611AC-1635-AC45-889E-E76844ED4F28}" destId="{42A461F3-6804-8B45-8E18-A8EC47D30608}" srcOrd="0" destOrd="0" presId="urn:microsoft.com/office/officeart/2008/layout/HorizontalMultiLevelHierarchy"/>
    <dgm:cxn modelId="{C13B2B4D-D6FF-D446-94CA-1552B9479151}" type="presOf" srcId="{F79E1C3F-A21F-8B48-8D03-693F69FC502A}" destId="{971E7EE1-120F-BA48-B9D9-B58BD7C2A09A}" srcOrd="0" destOrd="0" presId="urn:microsoft.com/office/officeart/2008/layout/HorizontalMultiLevelHierarchy"/>
    <dgm:cxn modelId="{440F1BA6-D865-5147-885D-39F4B6B84578}" type="presOf" srcId="{0EB55DEF-091C-7146-918D-4DA0C451D514}" destId="{CEEDC1C1-8646-694C-A90A-9197D0215A9C}" srcOrd="1" destOrd="0" presId="urn:microsoft.com/office/officeart/2008/layout/HorizontalMultiLevelHierarchy"/>
    <dgm:cxn modelId="{A8483D5F-91E8-0C43-9DA6-5F794FEB8B6D}" type="presOf" srcId="{CC4611AC-1635-AC45-889E-E76844ED4F28}" destId="{2BF3A2C3-A624-1646-B149-3453365DD0F9}" srcOrd="1" destOrd="0" presId="urn:microsoft.com/office/officeart/2008/layout/HorizontalMultiLevelHierarchy"/>
    <dgm:cxn modelId="{078CFBE5-02E3-AF42-B7DF-C21FF80D0E48}" type="presOf" srcId="{51C92BF9-AD7E-AB4F-9A86-8054A1100DFE}" destId="{B2194320-5D0B-E841-9939-EFCB2BE1EDD7}" srcOrd="1" destOrd="0" presId="urn:microsoft.com/office/officeart/2008/layout/HorizontalMultiLevelHierarchy"/>
    <dgm:cxn modelId="{1021FA12-E940-D746-A75B-2807A059FC08}" srcId="{A0DBAE25-4307-584D-B79F-A66262015201}" destId="{9BEB6296-5709-894F-AF69-5202011D6E69}" srcOrd="4" destOrd="0" parTransId="{E12FC825-BDDA-6740-B47C-5848F95A63BB}" sibTransId="{297BE464-3A18-9D40-980D-9C20ED6DBCFE}"/>
    <dgm:cxn modelId="{C5B9B9F2-7C02-084B-A2C3-603DA017C1BC}" type="presOf" srcId="{450E1495-7370-9C47-AAC5-44D8647B2080}" destId="{A770BCC7-A927-2341-A8B9-98FEF371ADE9}" srcOrd="0" destOrd="0" presId="urn:microsoft.com/office/officeart/2008/layout/HorizontalMultiLevelHierarchy"/>
    <dgm:cxn modelId="{943E5DCF-C0C8-B246-B7B3-A036B5F4DD9C}" type="presOf" srcId="{2FFC781F-42AC-2249-82D0-E791379531E9}" destId="{E5504E9D-ECCE-D744-8698-91AB809C8081}" srcOrd="0" destOrd="0" presId="urn:microsoft.com/office/officeart/2008/layout/HorizontalMultiLevelHierarchy"/>
    <dgm:cxn modelId="{A087BA9E-53A6-DE49-BF46-C73CFD7834AD}" type="presOf" srcId="{FDD6F0E5-C808-CE48-AB26-725529ED97EA}" destId="{186DD6A8-D17C-5B42-B8BB-FF26AE124325}" srcOrd="0" destOrd="0" presId="urn:microsoft.com/office/officeart/2008/layout/HorizontalMultiLevelHierarchy"/>
    <dgm:cxn modelId="{97695A6C-C18E-2C4A-8CFC-6C7B66C7FEF4}" type="presOf" srcId="{51C92BF9-AD7E-AB4F-9A86-8054A1100DFE}" destId="{38DE5F63-E197-724D-89DE-953673E39AE7}" srcOrd="0" destOrd="0" presId="urn:microsoft.com/office/officeart/2008/layout/HorizontalMultiLevelHierarchy"/>
    <dgm:cxn modelId="{9D7D2503-5049-B34E-AF13-DBCC8C9B720C}" srcId="{A0DBAE25-4307-584D-B79F-A66262015201}" destId="{0DE743B4-5B5C-4247-86C7-E8D55D71BE93}" srcOrd="7" destOrd="0" parTransId="{0EB55DEF-091C-7146-918D-4DA0C451D514}" sibTransId="{CF60C6CA-DF71-1040-9567-2D3F05218595}"/>
    <dgm:cxn modelId="{2174B8D5-02E4-9349-91EA-36D08D92AD3D}" type="presOf" srcId="{0EB55DEF-091C-7146-918D-4DA0C451D514}" destId="{2A2AC83C-A928-0248-B25E-439EA3F151FC}" srcOrd="0" destOrd="0" presId="urn:microsoft.com/office/officeart/2008/layout/HorizontalMultiLevelHierarchy"/>
    <dgm:cxn modelId="{B2972971-37C8-FE44-9E9B-2B424A2BDE00}" type="presOf" srcId="{6F306F10-64D9-ED40-9C5F-13EDCE657DE8}" destId="{324E9DE1-41CC-A64D-90DA-09C94A577860}" srcOrd="0" destOrd="0" presId="urn:microsoft.com/office/officeart/2008/layout/HorizontalMultiLevelHierarchy"/>
    <dgm:cxn modelId="{B0DB1554-6A1B-C447-A0A6-C78C9B73EB73}" type="presOf" srcId="{25157213-277D-364F-A289-1F7B718D688C}" destId="{BE819E81-43A2-6448-AF15-7BBBD9622412}" srcOrd="1" destOrd="0" presId="urn:microsoft.com/office/officeart/2008/layout/HorizontalMultiLevelHierarchy"/>
    <dgm:cxn modelId="{23D20169-CD05-2742-98E1-F1BDFE290B82}" type="presOf" srcId="{621EA58D-89CE-144B-8162-D4E40BEC40AE}" destId="{B6F42626-ACE1-D844-A62B-C9F6168A8F88}" srcOrd="1" destOrd="0" presId="urn:microsoft.com/office/officeart/2008/layout/HorizontalMultiLevelHierarchy"/>
    <dgm:cxn modelId="{1CD77ABA-4D57-4A4D-8611-19C3C8551C20}" type="presOf" srcId="{B9769CC8-8B21-8E49-B684-0573AE39EBC8}" destId="{5B0F18D4-F9BE-A345-A82C-1E63862D9FF2}" srcOrd="1" destOrd="0" presId="urn:microsoft.com/office/officeart/2008/layout/HorizontalMultiLevelHierarchy"/>
    <dgm:cxn modelId="{0CDF08F9-F3B1-F449-9C5F-DA35273DECC6}" type="presOf" srcId="{E43F9740-978D-4F49-B01F-1A710CE76A33}" destId="{E9A170EB-7C48-3043-8BC2-E9FDE0404B4A}" srcOrd="0" destOrd="0" presId="urn:microsoft.com/office/officeart/2008/layout/HorizontalMultiLevelHierarchy"/>
    <dgm:cxn modelId="{221F4494-A6C5-3940-898C-87FE2EE30E6A}" type="presOf" srcId="{E8281460-9528-3F46-AAD1-9DEFE9217126}" destId="{32E7861B-741D-D84E-B68D-CBCFC069A79C}" srcOrd="0" destOrd="0" presId="urn:microsoft.com/office/officeart/2008/layout/HorizontalMultiLevelHierarchy"/>
    <dgm:cxn modelId="{D4C3CC6A-8031-1245-B125-65BCA7ED65EB}" srcId="{A0DBAE25-4307-584D-B79F-A66262015201}" destId="{6F306F10-64D9-ED40-9C5F-13EDCE657DE8}" srcOrd="2" destOrd="0" parTransId="{E43F9740-978D-4F49-B01F-1A710CE76A33}" sibTransId="{F70FB423-E367-5E4D-B9B1-1260A7C8CE42}"/>
    <dgm:cxn modelId="{7E499649-7D66-2A4A-B265-5409A2BD528B}" type="presOf" srcId="{95DC1EE7-7CD5-D941-BE00-16DD371D79EB}" destId="{E90D5DAE-FEFF-5244-B24A-6DC30E2476F8}" srcOrd="1" destOrd="0" presId="urn:microsoft.com/office/officeart/2008/layout/HorizontalMultiLevelHierarchy"/>
    <dgm:cxn modelId="{8DB50D37-F739-4A4B-9B3D-356C3C5C691D}" type="presParOf" srcId="{E5504E9D-ECCE-D744-8698-91AB809C8081}" destId="{C201711D-26D0-754F-A6C7-9F2B3E56F099}" srcOrd="0" destOrd="0" presId="urn:microsoft.com/office/officeart/2008/layout/HorizontalMultiLevelHierarchy"/>
    <dgm:cxn modelId="{2E1DB802-4167-6A41-BD55-9F3290547187}" type="presParOf" srcId="{C201711D-26D0-754F-A6C7-9F2B3E56F099}" destId="{7648EFC8-A787-AE4D-97A3-644056F407F9}" srcOrd="0" destOrd="0" presId="urn:microsoft.com/office/officeart/2008/layout/HorizontalMultiLevelHierarchy"/>
    <dgm:cxn modelId="{005AC751-BDCE-0A4F-AA2F-79D90D7F42CB}" type="presParOf" srcId="{C201711D-26D0-754F-A6C7-9F2B3E56F099}" destId="{51C4A42A-23DE-454B-965A-B2AEA9CB96B0}" srcOrd="1" destOrd="0" presId="urn:microsoft.com/office/officeart/2008/layout/HorizontalMultiLevelHierarchy"/>
    <dgm:cxn modelId="{9F3FFCC5-B83C-7341-9297-362AD86BB979}" type="presParOf" srcId="{51C4A42A-23DE-454B-965A-B2AEA9CB96B0}" destId="{42A461F3-6804-8B45-8E18-A8EC47D30608}" srcOrd="0" destOrd="0" presId="urn:microsoft.com/office/officeart/2008/layout/HorizontalMultiLevelHierarchy"/>
    <dgm:cxn modelId="{EF0CE701-0C59-254F-BD00-6B776AF7D25D}" type="presParOf" srcId="{42A461F3-6804-8B45-8E18-A8EC47D30608}" destId="{2BF3A2C3-A624-1646-B149-3453365DD0F9}" srcOrd="0" destOrd="0" presId="urn:microsoft.com/office/officeart/2008/layout/HorizontalMultiLevelHierarchy"/>
    <dgm:cxn modelId="{F0164397-D2D2-F545-9EAE-631802AEB877}" type="presParOf" srcId="{51C4A42A-23DE-454B-965A-B2AEA9CB96B0}" destId="{B81C2A0D-69FA-684A-BB2F-1E659B9C79B5}" srcOrd="1" destOrd="0" presId="urn:microsoft.com/office/officeart/2008/layout/HorizontalMultiLevelHierarchy"/>
    <dgm:cxn modelId="{F280CEF2-BAEF-5D46-9571-41D0628AD096}" type="presParOf" srcId="{B81C2A0D-69FA-684A-BB2F-1E659B9C79B5}" destId="{32E7861B-741D-D84E-B68D-CBCFC069A79C}" srcOrd="0" destOrd="0" presId="urn:microsoft.com/office/officeart/2008/layout/HorizontalMultiLevelHierarchy"/>
    <dgm:cxn modelId="{BD75FA3C-CAE6-E842-BAB2-BB64AD3D4ED4}" type="presParOf" srcId="{B81C2A0D-69FA-684A-BB2F-1E659B9C79B5}" destId="{FE425733-3568-5443-9E48-32F632255F99}" srcOrd="1" destOrd="0" presId="urn:microsoft.com/office/officeart/2008/layout/HorizontalMultiLevelHierarchy"/>
    <dgm:cxn modelId="{4E7239D6-EDAD-F747-B92C-387E75693CC2}" type="presParOf" srcId="{51C4A42A-23DE-454B-965A-B2AEA9CB96B0}" destId="{38DE5F63-E197-724D-89DE-953673E39AE7}" srcOrd="2" destOrd="0" presId="urn:microsoft.com/office/officeart/2008/layout/HorizontalMultiLevelHierarchy"/>
    <dgm:cxn modelId="{9220C85B-5120-2643-9F06-28C661154148}" type="presParOf" srcId="{38DE5F63-E197-724D-89DE-953673E39AE7}" destId="{B2194320-5D0B-E841-9939-EFCB2BE1EDD7}" srcOrd="0" destOrd="0" presId="urn:microsoft.com/office/officeart/2008/layout/HorizontalMultiLevelHierarchy"/>
    <dgm:cxn modelId="{22DB0840-0195-714D-9D79-3B2477E4A86D}" type="presParOf" srcId="{51C4A42A-23DE-454B-965A-B2AEA9CB96B0}" destId="{093CCBE0-8E8E-C141-BE9C-EB503194540D}" srcOrd="3" destOrd="0" presId="urn:microsoft.com/office/officeart/2008/layout/HorizontalMultiLevelHierarchy"/>
    <dgm:cxn modelId="{D10E4F85-A0D2-0E41-B13A-9854B2F28D28}" type="presParOf" srcId="{093CCBE0-8E8E-C141-BE9C-EB503194540D}" destId="{C52B6BF5-1157-9245-BAA8-618105C9F754}" srcOrd="0" destOrd="0" presId="urn:microsoft.com/office/officeart/2008/layout/HorizontalMultiLevelHierarchy"/>
    <dgm:cxn modelId="{42E62F4C-5B46-FA48-A973-5676BB63C9BA}" type="presParOf" srcId="{093CCBE0-8E8E-C141-BE9C-EB503194540D}" destId="{90610391-DA18-034F-9AEE-5C0D2652F06D}" srcOrd="1" destOrd="0" presId="urn:microsoft.com/office/officeart/2008/layout/HorizontalMultiLevelHierarchy"/>
    <dgm:cxn modelId="{AF05FAA7-B20F-F44B-B969-4F79C4E448D4}" type="presParOf" srcId="{51C4A42A-23DE-454B-965A-B2AEA9CB96B0}" destId="{E9A170EB-7C48-3043-8BC2-E9FDE0404B4A}" srcOrd="4" destOrd="0" presId="urn:microsoft.com/office/officeart/2008/layout/HorizontalMultiLevelHierarchy"/>
    <dgm:cxn modelId="{D59663E7-CFC6-3149-B28B-D5175153B52B}" type="presParOf" srcId="{E9A170EB-7C48-3043-8BC2-E9FDE0404B4A}" destId="{E21D4ECE-306F-3648-AE7E-0AF1AACD7244}" srcOrd="0" destOrd="0" presId="urn:microsoft.com/office/officeart/2008/layout/HorizontalMultiLevelHierarchy"/>
    <dgm:cxn modelId="{4FDA7924-84E1-DB4A-A9BE-C11341EC91E8}" type="presParOf" srcId="{51C4A42A-23DE-454B-965A-B2AEA9CB96B0}" destId="{18760D67-5799-9344-BC65-286D4FF3AD3C}" srcOrd="5" destOrd="0" presId="urn:microsoft.com/office/officeart/2008/layout/HorizontalMultiLevelHierarchy"/>
    <dgm:cxn modelId="{7F1C56B1-228E-8944-8A2F-40B4A301A37F}" type="presParOf" srcId="{18760D67-5799-9344-BC65-286D4FF3AD3C}" destId="{324E9DE1-41CC-A64D-90DA-09C94A577860}" srcOrd="0" destOrd="0" presId="urn:microsoft.com/office/officeart/2008/layout/HorizontalMultiLevelHierarchy"/>
    <dgm:cxn modelId="{683FB2D1-1F65-4D49-9013-9D2EE2DE3EA3}" type="presParOf" srcId="{18760D67-5799-9344-BC65-286D4FF3AD3C}" destId="{DECE923B-8400-5A4D-B6B9-158E383111F2}" srcOrd="1" destOrd="0" presId="urn:microsoft.com/office/officeart/2008/layout/HorizontalMultiLevelHierarchy"/>
    <dgm:cxn modelId="{8DC6C1F6-DA38-F748-879B-F10A0E58C23C}" type="presParOf" srcId="{51C4A42A-23DE-454B-965A-B2AEA9CB96B0}" destId="{211C2676-414B-BF46-A0D9-79E7FEEA9515}" srcOrd="6" destOrd="0" presId="urn:microsoft.com/office/officeart/2008/layout/HorizontalMultiLevelHierarchy"/>
    <dgm:cxn modelId="{9ECCED10-3813-844E-AA32-A91FDD46EE55}" type="presParOf" srcId="{211C2676-414B-BF46-A0D9-79E7FEEA9515}" destId="{E90D5DAE-FEFF-5244-B24A-6DC30E2476F8}" srcOrd="0" destOrd="0" presId="urn:microsoft.com/office/officeart/2008/layout/HorizontalMultiLevelHierarchy"/>
    <dgm:cxn modelId="{9FF61CDC-74F3-D143-8FA2-D80422104A6C}" type="presParOf" srcId="{51C4A42A-23DE-454B-965A-B2AEA9CB96B0}" destId="{E7C17E10-9257-024B-8FE0-E67CA2040396}" srcOrd="7" destOrd="0" presId="urn:microsoft.com/office/officeart/2008/layout/HorizontalMultiLevelHierarchy"/>
    <dgm:cxn modelId="{A4463348-D35A-4340-B311-27AA2A7BA06F}" type="presParOf" srcId="{E7C17E10-9257-024B-8FE0-E67CA2040396}" destId="{186DD6A8-D17C-5B42-B8BB-FF26AE124325}" srcOrd="0" destOrd="0" presId="urn:microsoft.com/office/officeart/2008/layout/HorizontalMultiLevelHierarchy"/>
    <dgm:cxn modelId="{D4F533BA-7EC4-ED48-A830-A3AB072C4B7A}" type="presParOf" srcId="{E7C17E10-9257-024B-8FE0-E67CA2040396}" destId="{49BEBB99-AA1C-DA49-8A25-79298F9613D1}" srcOrd="1" destOrd="0" presId="urn:microsoft.com/office/officeart/2008/layout/HorizontalMultiLevelHierarchy"/>
    <dgm:cxn modelId="{0CA886C8-7A7A-964D-AB59-67E5322A050D}" type="presParOf" srcId="{51C4A42A-23DE-454B-965A-B2AEA9CB96B0}" destId="{53C02AB5-E13F-9C45-B1C9-8BA4FBCC823E}" srcOrd="8" destOrd="0" presId="urn:microsoft.com/office/officeart/2008/layout/HorizontalMultiLevelHierarchy"/>
    <dgm:cxn modelId="{C5F3FB2A-E2FC-F041-88C3-39A5629FEB3E}" type="presParOf" srcId="{53C02AB5-E13F-9C45-B1C9-8BA4FBCC823E}" destId="{CB7A646B-FDAF-6049-AECB-42237BD9A65C}" srcOrd="0" destOrd="0" presId="urn:microsoft.com/office/officeart/2008/layout/HorizontalMultiLevelHierarchy"/>
    <dgm:cxn modelId="{F5AD3CD5-96F4-3742-AA34-5AC5886AE71C}" type="presParOf" srcId="{51C4A42A-23DE-454B-965A-B2AEA9CB96B0}" destId="{DA15C572-52FB-274F-813C-87EF63DCD447}" srcOrd="9" destOrd="0" presId="urn:microsoft.com/office/officeart/2008/layout/HorizontalMultiLevelHierarchy"/>
    <dgm:cxn modelId="{54FEDEB2-7834-7944-A3E5-482198115666}" type="presParOf" srcId="{DA15C572-52FB-274F-813C-87EF63DCD447}" destId="{B9C51B26-0792-7D43-B5CF-6C06C200C96A}" srcOrd="0" destOrd="0" presId="urn:microsoft.com/office/officeart/2008/layout/HorizontalMultiLevelHierarchy"/>
    <dgm:cxn modelId="{ABAA3F83-595C-6741-8187-475742CB247A}" type="presParOf" srcId="{DA15C572-52FB-274F-813C-87EF63DCD447}" destId="{6E7DC517-C5F8-6842-8D77-FA86F4619F0D}" srcOrd="1" destOrd="0" presId="urn:microsoft.com/office/officeart/2008/layout/HorizontalMultiLevelHierarchy"/>
    <dgm:cxn modelId="{9DB7B92B-9C14-804A-A39A-742F71152EE1}" type="presParOf" srcId="{51C4A42A-23DE-454B-965A-B2AEA9CB96B0}" destId="{5BDA4ABF-A950-8544-9FCC-E26D20D74C17}" srcOrd="10" destOrd="0" presId="urn:microsoft.com/office/officeart/2008/layout/HorizontalMultiLevelHierarchy"/>
    <dgm:cxn modelId="{23465B50-E5FE-F743-97A7-F23CFCC17C4B}" type="presParOf" srcId="{5BDA4ABF-A950-8544-9FCC-E26D20D74C17}" destId="{63AB40EB-CFC6-C447-845A-D2BB409C798A}" srcOrd="0" destOrd="0" presId="urn:microsoft.com/office/officeart/2008/layout/HorizontalMultiLevelHierarchy"/>
    <dgm:cxn modelId="{4E32941C-9123-1543-A8F0-2F174D871AC5}" type="presParOf" srcId="{51C4A42A-23DE-454B-965A-B2AEA9CB96B0}" destId="{63F6F9DC-7F44-4742-AE83-17BB8F7903C0}" srcOrd="11" destOrd="0" presId="urn:microsoft.com/office/officeart/2008/layout/HorizontalMultiLevelHierarchy"/>
    <dgm:cxn modelId="{2B5522C0-17DB-7543-905E-0944A4334ED6}" type="presParOf" srcId="{63F6F9DC-7F44-4742-AE83-17BB8F7903C0}" destId="{65B2AE9E-5CAF-214B-A74A-A9F869919AF0}" srcOrd="0" destOrd="0" presId="urn:microsoft.com/office/officeart/2008/layout/HorizontalMultiLevelHierarchy"/>
    <dgm:cxn modelId="{3CCE1073-49DF-DD45-86CC-749C9EED4FFE}" type="presParOf" srcId="{63F6F9DC-7F44-4742-AE83-17BB8F7903C0}" destId="{01FAF826-0559-174B-87FD-C9A2FAA56A6F}" srcOrd="1" destOrd="0" presId="urn:microsoft.com/office/officeart/2008/layout/HorizontalMultiLevelHierarchy"/>
    <dgm:cxn modelId="{C316E72D-F1DE-D444-BF75-11A0FCFA7E56}" type="presParOf" srcId="{51C4A42A-23DE-454B-965A-B2AEA9CB96B0}" destId="{3BA5C005-5E58-E24F-A523-C1F02808596E}" srcOrd="12" destOrd="0" presId="urn:microsoft.com/office/officeart/2008/layout/HorizontalMultiLevelHierarchy"/>
    <dgm:cxn modelId="{D8F7A022-3AF7-454D-9282-68682D1E7B47}" type="presParOf" srcId="{3BA5C005-5E58-E24F-A523-C1F02808596E}" destId="{B6F42626-ACE1-D844-A62B-C9F6168A8F88}" srcOrd="0" destOrd="0" presId="urn:microsoft.com/office/officeart/2008/layout/HorizontalMultiLevelHierarchy"/>
    <dgm:cxn modelId="{952208BB-7C31-C444-B251-7619DD242F59}" type="presParOf" srcId="{51C4A42A-23DE-454B-965A-B2AEA9CB96B0}" destId="{6951CD06-3F5D-AE4A-B2FE-37EEE04BC159}" srcOrd="13" destOrd="0" presId="urn:microsoft.com/office/officeart/2008/layout/HorizontalMultiLevelHierarchy"/>
    <dgm:cxn modelId="{5F713C6C-7842-3049-94F1-759EE3194282}" type="presParOf" srcId="{6951CD06-3F5D-AE4A-B2FE-37EEE04BC159}" destId="{A770BCC7-A927-2341-A8B9-98FEF371ADE9}" srcOrd="0" destOrd="0" presId="urn:microsoft.com/office/officeart/2008/layout/HorizontalMultiLevelHierarchy"/>
    <dgm:cxn modelId="{EB2BA429-4577-2949-9317-4C553DC7384C}" type="presParOf" srcId="{6951CD06-3F5D-AE4A-B2FE-37EEE04BC159}" destId="{29086CBD-FBC2-4541-8D64-C8D43174EB96}" srcOrd="1" destOrd="0" presId="urn:microsoft.com/office/officeart/2008/layout/HorizontalMultiLevelHierarchy"/>
    <dgm:cxn modelId="{FA3C94BC-67E2-5344-9262-807AF7431C25}" type="presParOf" srcId="{51C4A42A-23DE-454B-965A-B2AEA9CB96B0}" destId="{2A2AC83C-A928-0248-B25E-439EA3F151FC}" srcOrd="14" destOrd="0" presId="urn:microsoft.com/office/officeart/2008/layout/HorizontalMultiLevelHierarchy"/>
    <dgm:cxn modelId="{4E6366E4-A395-4D4A-91A7-09312F581693}" type="presParOf" srcId="{2A2AC83C-A928-0248-B25E-439EA3F151FC}" destId="{CEEDC1C1-8646-694C-A90A-9197D0215A9C}" srcOrd="0" destOrd="0" presId="urn:microsoft.com/office/officeart/2008/layout/HorizontalMultiLevelHierarchy"/>
    <dgm:cxn modelId="{442D760C-D286-2849-B6AD-8EA1E7530B7D}" type="presParOf" srcId="{51C4A42A-23DE-454B-965A-B2AEA9CB96B0}" destId="{5675179B-5C72-6248-B338-681A75FA6ABF}" srcOrd="15" destOrd="0" presId="urn:microsoft.com/office/officeart/2008/layout/HorizontalMultiLevelHierarchy"/>
    <dgm:cxn modelId="{20F15851-2E8C-0148-9022-1DF3AC40C86E}" type="presParOf" srcId="{5675179B-5C72-6248-B338-681A75FA6ABF}" destId="{BFA00922-5B29-C345-8C77-15EFF5CFA2DE}" srcOrd="0" destOrd="0" presId="urn:microsoft.com/office/officeart/2008/layout/HorizontalMultiLevelHierarchy"/>
    <dgm:cxn modelId="{A270A01B-2594-6C4E-9E4E-C5E3FD2E3B95}" type="presParOf" srcId="{5675179B-5C72-6248-B338-681A75FA6ABF}" destId="{F3105351-4E45-0746-966E-6FB824B011F9}" srcOrd="1" destOrd="0" presId="urn:microsoft.com/office/officeart/2008/layout/HorizontalMultiLevelHierarchy"/>
    <dgm:cxn modelId="{EFE3849D-B36D-FD42-BA17-AC482146E892}" type="presParOf" srcId="{51C4A42A-23DE-454B-965A-B2AEA9CB96B0}" destId="{9C7396E7-4049-2B47-AC80-0123958FA8B5}" srcOrd="16" destOrd="0" presId="urn:microsoft.com/office/officeart/2008/layout/HorizontalMultiLevelHierarchy"/>
    <dgm:cxn modelId="{06E90E4A-32AD-A648-AA74-B56544D1AA0F}" type="presParOf" srcId="{9C7396E7-4049-2B47-AC80-0123958FA8B5}" destId="{5B0F18D4-F9BE-A345-A82C-1E63862D9FF2}" srcOrd="0" destOrd="0" presId="urn:microsoft.com/office/officeart/2008/layout/HorizontalMultiLevelHierarchy"/>
    <dgm:cxn modelId="{77A3EAAE-A6F0-F84F-AAF1-906ABDFC93ED}" type="presParOf" srcId="{51C4A42A-23DE-454B-965A-B2AEA9CB96B0}" destId="{DFB10B57-A9D3-9141-B95A-EB480CDBB275}" srcOrd="17" destOrd="0" presId="urn:microsoft.com/office/officeart/2008/layout/HorizontalMultiLevelHierarchy"/>
    <dgm:cxn modelId="{1B455C22-894F-8448-955B-D61943C1624B}" type="presParOf" srcId="{DFB10B57-A9D3-9141-B95A-EB480CDBB275}" destId="{52AE911F-9791-8549-B0E4-E6C7FAA3DCD8}" srcOrd="0" destOrd="0" presId="urn:microsoft.com/office/officeart/2008/layout/HorizontalMultiLevelHierarchy"/>
    <dgm:cxn modelId="{7B0BD4C7-9B54-324E-ACAF-B1A4217130E2}" type="presParOf" srcId="{DFB10B57-A9D3-9141-B95A-EB480CDBB275}" destId="{09D9D5A3-7BC4-A941-961E-B07D32D81B60}" srcOrd="1" destOrd="0" presId="urn:microsoft.com/office/officeart/2008/layout/HorizontalMultiLevelHierarchy"/>
    <dgm:cxn modelId="{4E5CAB00-F01F-D048-A885-A0EA7E0614B0}" type="presParOf" srcId="{51C4A42A-23DE-454B-965A-B2AEA9CB96B0}" destId="{5EA6A588-544F-A14E-893E-DFA1A87B253C}" srcOrd="18" destOrd="0" presId="urn:microsoft.com/office/officeart/2008/layout/HorizontalMultiLevelHierarchy"/>
    <dgm:cxn modelId="{5E025EBC-076A-744D-8368-91B92791E79D}" type="presParOf" srcId="{5EA6A588-544F-A14E-893E-DFA1A87B253C}" destId="{BE819E81-43A2-6448-AF15-7BBBD9622412}" srcOrd="0" destOrd="0" presId="urn:microsoft.com/office/officeart/2008/layout/HorizontalMultiLevelHierarchy"/>
    <dgm:cxn modelId="{82DC9414-4D60-C844-A17B-E3359E8BD39E}" type="presParOf" srcId="{51C4A42A-23DE-454B-965A-B2AEA9CB96B0}" destId="{2EDEAEF6-69A8-CD44-BA1C-DDC37F9486D3}" srcOrd="19" destOrd="0" presId="urn:microsoft.com/office/officeart/2008/layout/HorizontalMultiLevelHierarchy"/>
    <dgm:cxn modelId="{6879A5D8-568A-C843-987F-C3E4DE06CAAF}" type="presParOf" srcId="{2EDEAEF6-69A8-CD44-BA1C-DDC37F9486D3}" destId="{971E7EE1-120F-BA48-B9D9-B58BD7C2A09A}" srcOrd="0" destOrd="0" presId="urn:microsoft.com/office/officeart/2008/layout/HorizontalMultiLevelHierarchy"/>
    <dgm:cxn modelId="{C378B7AF-11BD-E84C-9D62-1568A6173F83}" type="presParOf" srcId="{2EDEAEF6-69A8-CD44-BA1C-DDC37F9486D3}" destId="{ED8D25A8-E461-F040-AA13-2709D4264D2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278CD1-0A1C-4E49-9898-61BFE600057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8348159-A813-764A-9318-D5AAB7BF687B}">
      <dgm:prSet custT="1"/>
      <dgm:spPr/>
      <dgm:t>
        <a:bodyPr/>
        <a:lstStyle/>
        <a:p>
          <a:r>
            <a:rPr lang="en-US" sz="1400" b="1" dirty="0"/>
            <a:t>Enterprise Blockchain for Healthcare, </a:t>
          </a:r>
          <a:r>
            <a:rPr lang="en-US" sz="1400" b="1" dirty="0" err="1"/>
            <a:t>IoT</a:t>
          </a:r>
          <a:r>
            <a:rPr lang="en-US" sz="1400" b="1" dirty="0"/>
            <a:t>, Energy, and Supply Chain</a:t>
          </a:r>
        </a:p>
      </dgm:t>
    </dgm:pt>
    <dgm:pt modelId="{89128633-99F9-7340-8C04-8C3322F8A608}" type="parTrans" cxnId="{AA0C46C3-11DD-9B4A-B803-8BC2B11DA500}">
      <dgm:prSet/>
      <dgm:spPr/>
      <dgm:t>
        <a:bodyPr/>
        <a:lstStyle/>
        <a:p>
          <a:endParaRPr lang="en-US"/>
        </a:p>
      </dgm:t>
    </dgm:pt>
    <dgm:pt modelId="{6D71DB40-F35A-6643-8C45-292083248B31}" type="sibTrans" cxnId="{AA0C46C3-11DD-9B4A-B803-8BC2B11DA500}">
      <dgm:prSet/>
      <dgm:spPr/>
      <dgm:t>
        <a:bodyPr/>
        <a:lstStyle/>
        <a:p>
          <a:endParaRPr lang="en-US"/>
        </a:p>
      </dgm:t>
    </dgm:pt>
    <dgm:pt modelId="{5AF497F3-083D-F945-88C2-827A6CAAFF4B}">
      <dgm:prSet custT="1"/>
      <dgm:spPr/>
      <dgm:t>
        <a:bodyPr/>
        <a:lstStyle/>
        <a:p>
          <a:r>
            <a:rPr lang="en-US" sz="1200" b="1" dirty="0"/>
            <a:t>Introduction to IEEE Standard 1547-2018: Connecting Distributed Energy Resources</a:t>
          </a:r>
        </a:p>
      </dgm:t>
    </dgm:pt>
    <dgm:pt modelId="{D2794034-A103-8C4B-BC3A-EA5A408CAC61}" type="parTrans" cxnId="{EC6F0394-ECE9-BA49-90FE-54621AC3B93F}">
      <dgm:prSet/>
      <dgm:spPr/>
      <dgm:t>
        <a:bodyPr/>
        <a:lstStyle/>
        <a:p>
          <a:endParaRPr lang="en-US"/>
        </a:p>
      </dgm:t>
    </dgm:pt>
    <dgm:pt modelId="{339B27C4-A695-3B4B-9B35-C3C6F4F74F32}" type="sibTrans" cxnId="{EC6F0394-ECE9-BA49-90FE-54621AC3B93F}">
      <dgm:prSet/>
      <dgm:spPr/>
      <dgm:t>
        <a:bodyPr/>
        <a:lstStyle/>
        <a:p>
          <a:endParaRPr lang="en-US"/>
        </a:p>
      </dgm:t>
    </dgm:pt>
    <dgm:pt modelId="{9C9E10B8-4213-EF43-AAF0-D8875930B8D5}">
      <dgm:prSet custT="1"/>
      <dgm:spPr>
        <a:solidFill>
          <a:srgbClr val="6B1F73"/>
        </a:solidFill>
      </dgm:spPr>
      <dgm:t>
        <a:bodyPr/>
        <a:lstStyle/>
        <a:p>
          <a:r>
            <a:rPr lang="en-US" sz="1400" b="1"/>
            <a:t>Finite Element Method</a:t>
          </a:r>
        </a:p>
      </dgm:t>
    </dgm:pt>
    <dgm:pt modelId="{FCAD1BB7-209C-4145-84B2-C3E91D89E02C}" type="parTrans" cxnId="{CC18B761-80B0-1F4A-A5CB-0F981911E21E}">
      <dgm:prSet/>
      <dgm:spPr/>
      <dgm:t>
        <a:bodyPr/>
        <a:lstStyle/>
        <a:p>
          <a:endParaRPr lang="en-US"/>
        </a:p>
      </dgm:t>
    </dgm:pt>
    <dgm:pt modelId="{E548BE44-1FD4-FB47-B213-B58AC7E3DFDC}" type="sibTrans" cxnId="{CC18B761-80B0-1F4A-A5CB-0F981911E21E}">
      <dgm:prSet/>
      <dgm:spPr/>
      <dgm:t>
        <a:bodyPr/>
        <a:lstStyle/>
        <a:p>
          <a:endParaRPr lang="en-US"/>
        </a:p>
      </dgm:t>
    </dgm:pt>
    <dgm:pt modelId="{A7D181E6-4E80-6D4D-A2D0-1BADC57D5AEE}">
      <dgm:prSet custT="1"/>
      <dgm:spPr/>
      <dgm:t>
        <a:bodyPr/>
        <a:lstStyle/>
        <a:p>
          <a:r>
            <a:rPr lang="en-US" sz="1400" b="1"/>
            <a:t>5G</a:t>
          </a:r>
        </a:p>
      </dgm:t>
    </dgm:pt>
    <dgm:pt modelId="{EE7C69CD-5F5F-244D-A272-78365F3625C5}" type="parTrans" cxnId="{D972B95D-76B5-C24A-8522-3732FEE00714}">
      <dgm:prSet/>
      <dgm:spPr/>
      <dgm:t>
        <a:bodyPr/>
        <a:lstStyle/>
        <a:p>
          <a:endParaRPr lang="en-US"/>
        </a:p>
      </dgm:t>
    </dgm:pt>
    <dgm:pt modelId="{3AB5A3AF-8E70-BE41-B185-B3F30608F7CC}" type="sibTrans" cxnId="{D972B95D-76B5-C24A-8522-3732FEE00714}">
      <dgm:prSet/>
      <dgm:spPr/>
      <dgm:t>
        <a:bodyPr/>
        <a:lstStyle/>
        <a:p>
          <a:endParaRPr lang="en-US"/>
        </a:p>
      </dgm:t>
    </dgm:pt>
    <dgm:pt modelId="{C8F38EB9-84D2-3040-AC96-84509B815968}">
      <dgm:prSet custT="1"/>
      <dgm:spPr/>
      <dgm:t>
        <a:bodyPr/>
        <a:lstStyle/>
        <a:p>
          <a:r>
            <a:rPr lang="en-US" sz="1400" b="1"/>
            <a:t>Modernizing the Smart Grid</a:t>
          </a:r>
        </a:p>
      </dgm:t>
    </dgm:pt>
    <dgm:pt modelId="{9951B392-FB29-794E-80B6-A85B5A14EBA4}" type="parTrans" cxnId="{664435D7-EC01-5445-A46F-A8501440CB2C}">
      <dgm:prSet/>
      <dgm:spPr/>
      <dgm:t>
        <a:bodyPr/>
        <a:lstStyle/>
        <a:p>
          <a:endParaRPr lang="en-US"/>
        </a:p>
      </dgm:t>
    </dgm:pt>
    <dgm:pt modelId="{D6964F05-8E2B-3744-88E9-1B48E6E78F47}" type="sibTrans" cxnId="{664435D7-EC01-5445-A46F-A8501440CB2C}">
      <dgm:prSet/>
      <dgm:spPr/>
      <dgm:t>
        <a:bodyPr/>
        <a:lstStyle/>
        <a:p>
          <a:endParaRPr lang="en-US"/>
        </a:p>
      </dgm:t>
    </dgm:pt>
    <dgm:pt modelId="{510D70A8-B315-3549-9937-B2DC27CB9A98}">
      <dgm:prSet custT="1"/>
      <dgm:spPr/>
      <dgm:t>
        <a:bodyPr/>
        <a:lstStyle/>
        <a:p>
          <a:r>
            <a:rPr lang="en-US" sz="1400" b="1"/>
            <a:t>IEEE Guide to Autonomous Vehicle Technology</a:t>
          </a:r>
        </a:p>
      </dgm:t>
    </dgm:pt>
    <dgm:pt modelId="{B0CE9879-5440-554A-BCE0-A17D752543D6}" type="parTrans" cxnId="{AED4825E-6E5A-A949-A907-AC3D928F171F}">
      <dgm:prSet/>
      <dgm:spPr/>
      <dgm:t>
        <a:bodyPr/>
        <a:lstStyle/>
        <a:p>
          <a:endParaRPr lang="en-US"/>
        </a:p>
      </dgm:t>
    </dgm:pt>
    <dgm:pt modelId="{870F569D-6B7F-C149-9575-65EF34DC254D}" type="sibTrans" cxnId="{AED4825E-6E5A-A949-A907-AC3D928F171F}">
      <dgm:prSet/>
      <dgm:spPr/>
      <dgm:t>
        <a:bodyPr/>
        <a:lstStyle/>
        <a:p>
          <a:endParaRPr lang="en-US"/>
        </a:p>
      </dgm:t>
    </dgm:pt>
    <dgm:pt modelId="{A9FD275F-0BB5-1B42-997D-8EDB91D2C8B4}">
      <dgm:prSet custT="1"/>
      <dgm:spPr/>
      <dgm:t>
        <a:bodyPr/>
        <a:lstStyle/>
        <a:p>
          <a:r>
            <a:rPr lang="en-US" sz="1400" b="1" dirty="0"/>
            <a:t>IEEE Introduction to Edge Computing</a:t>
          </a:r>
        </a:p>
      </dgm:t>
    </dgm:pt>
    <dgm:pt modelId="{636B42D5-65D3-6642-BF6D-F056B2C0778D}" type="parTrans" cxnId="{11EE27FC-F435-264E-94C3-CEB11F6DBED3}">
      <dgm:prSet/>
      <dgm:spPr/>
      <dgm:t>
        <a:bodyPr/>
        <a:lstStyle/>
        <a:p>
          <a:endParaRPr lang="en-US"/>
        </a:p>
      </dgm:t>
    </dgm:pt>
    <dgm:pt modelId="{76AEB05B-62E9-C74B-B694-08287D86E8BB}" type="sibTrans" cxnId="{11EE27FC-F435-264E-94C3-CEB11F6DBED3}">
      <dgm:prSet/>
      <dgm:spPr/>
      <dgm:t>
        <a:bodyPr/>
        <a:lstStyle/>
        <a:p>
          <a:endParaRPr lang="en-US"/>
        </a:p>
      </dgm:t>
    </dgm:pt>
    <dgm:pt modelId="{EA05B992-A91B-804F-B847-A23CB3AAF742}">
      <dgm:prSet custT="1"/>
      <dgm:spPr>
        <a:solidFill>
          <a:srgbClr val="6B1F73"/>
        </a:solidFill>
      </dgm:spPr>
      <dgm:t>
        <a:bodyPr/>
        <a:lstStyle/>
        <a:p>
          <a:r>
            <a:rPr lang="en-US" sz="1400" b="1"/>
            <a:t>The National Electrical Safety Code® (NESC®) Course Program</a:t>
          </a:r>
        </a:p>
      </dgm:t>
    </dgm:pt>
    <dgm:pt modelId="{8FB5D833-BD41-FA4E-80D3-E339A1EEAD08}" type="parTrans" cxnId="{866574B9-2906-594F-9F55-7576B69B41A6}">
      <dgm:prSet/>
      <dgm:spPr/>
      <dgm:t>
        <a:bodyPr/>
        <a:lstStyle/>
        <a:p>
          <a:endParaRPr lang="en-US"/>
        </a:p>
      </dgm:t>
    </dgm:pt>
    <dgm:pt modelId="{CB84EAE1-82A4-614F-AF22-0659D5B9FA04}" type="sibTrans" cxnId="{866574B9-2906-594F-9F55-7576B69B41A6}">
      <dgm:prSet/>
      <dgm:spPr/>
      <dgm:t>
        <a:bodyPr/>
        <a:lstStyle/>
        <a:p>
          <a:endParaRPr lang="en-US"/>
        </a:p>
      </dgm:t>
    </dgm:pt>
    <dgm:pt modelId="{74293267-43F2-EE4A-8422-1FE33F5F291C}">
      <dgm:prSet custT="1"/>
      <dgm:spPr/>
      <dgm:t>
        <a:bodyPr/>
        <a:lstStyle/>
        <a:p>
          <a:r>
            <a:rPr lang="en-US" sz="1400" b="1"/>
            <a:t>Artificial Intelligence and Ethics in Design</a:t>
          </a:r>
        </a:p>
      </dgm:t>
    </dgm:pt>
    <dgm:pt modelId="{6E3EE4AD-CB9A-154F-A8C3-4294DBA8902B}" type="parTrans" cxnId="{267A716F-3D7A-7F4E-98F3-9E6B9ED08E30}">
      <dgm:prSet/>
      <dgm:spPr/>
      <dgm:t>
        <a:bodyPr/>
        <a:lstStyle/>
        <a:p>
          <a:endParaRPr lang="en-US"/>
        </a:p>
      </dgm:t>
    </dgm:pt>
    <dgm:pt modelId="{1509D452-6A7D-AD42-86F2-69EA2DF8A23D}" type="sibTrans" cxnId="{267A716F-3D7A-7F4E-98F3-9E6B9ED08E30}">
      <dgm:prSet/>
      <dgm:spPr/>
      <dgm:t>
        <a:bodyPr/>
        <a:lstStyle/>
        <a:p>
          <a:endParaRPr lang="en-US"/>
        </a:p>
      </dgm:t>
    </dgm:pt>
    <dgm:pt modelId="{B8BC4217-47CD-C44D-9D8F-C6706A43CF85}">
      <dgm:prSet custT="1"/>
      <dgm:spPr/>
      <dgm:t>
        <a:bodyPr/>
        <a:lstStyle/>
        <a:p>
          <a:r>
            <a:rPr lang="en-US" sz="1400" b="1" dirty="0"/>
            <a:t>Introduction to Blockchain Technology</a:t>
          </a:r>
        </a:p>
      </dgm:t>
    </dgm:pt>
    <dgm:pt modelId="{10F97968-EEFF-784A-83A2-A78CBDA982A2}" type="parTrans" cxnId="{84F2B51D-AD40-FF49-B870-CF2AFEBDBF4F}">
      <dgm:prSet/>
      <dgm:spPr/>
      <dgm:t>
        <a:bodyPr/>
        <a:lstStyle/>
        <a:p>
          <a:endParaRPr lang="en-US"/>
        </a:p>
      </dgm:t>
    </dgm:pt>
    <dgm:pt modelId="{290F36FC-40D1-AF48-A5B2-C55B943F5F0B}" type="sibTrans" cxnId="{84F2B51D-AD40-FF49-B870-CF2AFEBDBF4F}">
      <dgm:prSet/>
      <dgm:spPr/>
      <dgm:t>
        <a:bodyPr/>
        <a:lstStyle/>
        <a:p>
          <a:endParaRPr lang="en-US"/>
        </a:p>
      </dgm:t>
    </dgm:pt>
    <dgm:pt modelId="{E2A7100D-D163-AE48-9625-D8A1AB685E0F}">
      <dgm:prSet custT="1"/>
      <dgm:spPr/>
      <dgm:t>
        <a:bodyPr/>
        <a:lstStyle/>
        <a:p>
          <a:r>
            <a:rPr lang="en-US" sz="1400" b="1" dirty="0"/>
            <a:t>IEEE Guide to the Internet of Things</a:t>
          </a:r>
        </a:p>
      </dgm:t>
    </dgm:pt>
    <dgm:pt modelId="{8C25D31B-2D09-A945-A851-E4620CC57D0E}" type="parTrans" cxnId="{8AF6122A-29DC-F044-9602-43D30A39AF3D}">
      <dgm:prSet/>
      <dgm:spPr/>
      <dgm:t>
        <a:bodyPr/>
        <a:lstStyle/>
        <a:p>
          <a:endParaRPr lang="en-US"/>
        </a:p>
      </dgm:t>
    </dgm:pt>
    <dgm:pt modelId="{F38DA88C-D4F4-3942-BF87-372AD381267C}" type="sibTrans" cxnId="{8AF6122A-29DC-F044-9602-43D30A39AF3D}">
      <dgm:prSet/>
      <dgm:spPr/>
      <dgm:t>
        <a:bodyPr/>
        <a:lstStyle/>
        <a:p>
          <a:endParaRPr lang="en-US"/>
        </a:p>
      </dgm:t>
    </dgm:pt>
    <dgm:pt modelId="{85024DA9-DA05-584E-B861-AAE70017621B}">
      <dgm:prSet custT="1"/>
      <dgm:spPr/>
      <dgm:t>
        <a:bodyPr/>
        <a:lstStyle/>
        <a:p>
          <a:r>
            <a:rPr lang="en-US" sz="1400" b="1"/>
            <a:t>Hacking Your Company: Ethical Solutions to Defeat Cyber Attacks</a:t>
          </a:r>
        </a:p>
      </dgm:t>
    </dgm:pt>
    <dgm:pt modelId="{BABACC95-4E3F-8C47-BC38-6919E57C5815}" type="parTrans" cxnId="{9C581159-0C00-014C-ADB2-2A1298E2F27E}">
      <dgm:prSet/>
      <dgm:spPr/>
      <dgm:t>
        <a:bodyPr/>
        <a:lstStyle/>
        <a:p>
          <a:endParaRPr lang="en-US"/>
        </a:p>
      </dgm:t>
    </dgm:pt>
    <dgm:pt modelId="{AE866DA7-5690-2745-93C0-01B2260F2594}" type="sibTrans" cxnId="{9C581159-0C00-014C-ADB2-2A1298E2F27E}">
      <dgm:prSet/>
      <dgm:spPr/>
      <dgm:t>
        <a:bodyPr/>
        <a:lstStyle/>
        <a:p>
          <a:endParaRPr lang="en-US"/>
        </a:p>
      </dgm:t>
    </dgm:pt>
    <dgm:pt modelId="{81DE518C-7D2B-A440-A2A1-B2E921542B85}">
      <dgm:prSet custT="1"/>
      <dgm:spPr>
        <a:solidFill>
          <a:srgbClr val="6B1F73"/>
        </a:solidFill>
      </dgm:spPr>
      <dgm:t>
        <a:bodyPr/>
        <a:lstStyle/>
        <a:p>
          <a:r>
            <a:rPr lang="en-US" sz="1400" b="1"/>
            <a:t>Cyber Security Tools for Today’s Environment</a:t>
          </a:r>
        </a:p>
      </dgm:t>
    </dgm:pt>
    <dgm:pt modelId="{7B097759-CE10-D34F-952B-953E60E91C19}" type="parTrans" cxnId="{C0788E00-1822-7F41-A696-A528542C6981}">
      <dgm:prSet/>
      <dgm:spPr/>
      <dgm:t>
        <a:bodyPr/>
        <a:lstStyle/>
        <a:p>
          <a:endParaRPr lang="en-US"/>
        </a:p>
      </dgm:t>
    </dgm:pt>
    <dgm:pt modelId="{95D6EF1E-4873-AB4B-84D8-C649915D1DBE}" type="sibTrans" cxnId="{C0788E00-1822-7F41-A696-A528542C6981}">
      <dgm:prSet/>
      <dgm:spPr/>
      <dgm:t>
        <a:bodyPr/>
        <a:lstStyle/>
        <a:p>
          <a:endParaRPr lang="en-US"/>
        </a:p>
      </dgm:t>
    </dgm:pt>
    <dgm:pt modelId="{9AD7DDA4-CE23-F041-B842-67AB11ABF146}">
      <dgm:prSet custT="1"/>
      <dgm:spPr/>
      <dgm:t>
        <a:bodyPr/>
        <a:lstStyle/>
        <a:p>
          <a:r>
            <a:rPr lang="en-US" sz="1400" b="1"/>
            <a:t>Cloud Computing</a:t>
          </a:r>
        </a:p>
      </dgm:t>
    </dgm:pt>
    <dgm:pt modelId="{B83C9F7D-ECB5-9342-B140-1DD0BDB1E0EF}" type="parTrans" cxnId="{07FC48E9-85EE-5A4A-A811-CBF5F606F627}">
      <dgm:prSet/>
      <dgm:spPr/>
      <dgm:t>
        <a:bodyPr/>
        <a:lstStyle/>
        <a:p>
          <a:endParaRPr lang="en-US"/>
        </a:p>
      </dgm:t>
    </dgm:pt>
    <dgm:pt modelId="{80AC68D3-7997-B44A-916B-73BB5691A3C9}" type="sibTrans" cxnId="{07FC48E9-85EE-5A4A-A811-CBF5F606F627}">
      <dgm:prSet/>
      <dgm:spPr/>
      <dgm:t>
        <a:bodyPr/>
        <a:lstStyle/>
        <a:p>
          <a:endParaRPr lang="en-US"/>
        </a:p>
      </dgm:t>
    </dgm:pt>
    <dgm:pt modelId="{8E44BF72-E244-D94B-BB88-31BCF897E560}">
      <dgm:prSet custT="1"/>
      <dgm:spPr/>
      <dgm:t>
        <a:bodyPr/>
        <a:lstStyle/>
        <a:p>
          <a:r>
            <a:rPr lang="en-US" sz="1400" b="1"/>
            <a:t>Transportation Electrification</a:t>
          </a:r>
        </a:p>
      </dgm:t>
    </dgm:pt>
    <dgm:pt modelId="{216845E7-D226-DC43-8822-49786B9046E7}" type="parTrans" cxnId="{8BEAED67-8CF1-4B48-A064-EA5C2ED64FEB}">
      <dgm:prSet/>
      <dgm:spPr/>
      <dgm:t>
        <a:bodyPr/>
        <a:lstStyle/>
        <a:p>
          <a:endParaRPr lang="en-US"/>
        </a:p>
      </dgm:t>
    </dgm:pt>
    <dgm:pt modelId="{2918FAD0-43C2-4E42-875B-BDD5A02887C3}" type="sibTrans" cxnId="{8BEAED67-8CF1-4B48-A064-EA5C2ED64FEB}">
      <dgm:prSet/>
      <dgm:spPr/>
      <dgm:t>
        <a:bodyPr/>
        <a:lstStyle/>
        <a:p>
          <a:endParaRPr lang="en-US"/>
        </a:p>
      </dgm:t>
    </dgm:pt>
    <dgm:pt modelId="{1F20BAED-57F3-3342-9A1F-FF1C096A9744}">
      <dgm:prSet custT="1"/>
      <dgm:spPr/>
      <dgm:t>
        <a:bodyPr/>
        <a:lstStyle/>
        <a:p>
          <a:r>
            <a:rPr lang="en-US" sz="1400" b="1"/>
            <a:t>Fundamentals for Technical Professionals</a:t>
          </a:r>
        </a:p>
      </dgm:t>
    </dgm:pt>
    <dgm:pt modelId="{48342715-3ED0-8B43-B06F-7402DCE31C44}" type="parTrans" cxnId="{C8398D99-DE7A-984C-80A3-3F7BB7ECF8B0}">
      <dgm:prSet/>
      <dgm:spPr/>
      <dgm:t>
        <a:bodyPr/>
        <a:lstStyle/>
        <a:p>
          <a:endParaRPr lang="en-US"/>
        </a:p>
      </dgm:t>
    </dgm:pt>
    <dgm:pt modelId="{11AE77BC-E8F3-764B-8147-7038CF407506}" type="sibTrans" cxnId="{C8398D99-DE7A-984C-80A3-3F7BB7ECF8B0}">
      <dgm:prSet/>
      <dgm:spPr/>
      <dgm:t>
        <a:bodyPr/>
        <a:lstStyle/>
        <a:p>
          <a:endParaRPr lang="en-US"/>
        </a:p>
      </dgm:t>
    </dgm:pt>
    <dgm:pt modelId="{E22C4277-7EA8-6F44-8C0D-263C27F3A16F}">
      <dgm:prSet custT="1"/>
      <dgm:spPr/>
      <dgm:t>
        <a:bodyPr/>
        <a:lstStyle/>
        <a:p>
          <a:r>
            <a:rPr lang="en-US" sz="1400" b="1"/>
            <a:t>Professional Engineer License</a:t>
          </a:r>
        </a:p>
      </dgm:t>
    </dgm:pt>
    <dgm:pt modelId="{14296C0F-037B-2546-B839-5EEA52787495}" type="parTrans" cxnId="{91C408C5-B63C-4648-92EC-2BC7F0CD76DE}">
      <dgm:prSet/>
      <dgm:spPr/>
      <dgm:t>
        <a:bodyPr/>
        <a:lstStyle/>
        <a:p>
          <a:endParaRPr lang="en-US"/>
        </a:p>
      </dgm:t>
    </dgm:pt>
    <dgm:pt modelId="{AD780932-D1B9-D34B-B6E6-9341888E41E5}" type="sibTrans" cxnId="{91C408C5-B63C-4648-92EC-2BC7F0CD76DE}">
      <dgm:prSet/>
      <dgm:spPr/>
      <dgm:t>
        <a:bodyPr/>
        <a:lstStyle/>
        <a:p>
          <a:endParaRPr lang="en-US"/>
        </a:p>
      </dgm:t>
    </dgm:pt>
    <dgm:pt modelId="{26FBC8BD-33BB-4131-AFBB-D39252DFE5C1}" type="pres">
      <dgm:prSet presAssocID="{B2278CD1-0A1C-4E49-9898-61BFE600057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22B44D-6CDC-D343-9163-BD6435E9187E}" type="pres">
      <dgm:prSet presAssocID="{78348159-A813-764A-9318-D5AAB7BF687B}" presName="node" presStyleLbl="node1" presStyleIdx="0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147D9A-5974-5944-93CA-F243D1DE3ED2}" type="pres">
      <dgm:prSet presAssocID="{6D71DB40-F35A-6643-8C45-292083248B31}" presName="sibTrans" presStyleCnt="0"/>
      <dgm:spPr/>
    </dgm:pt>
    <dgm:pt modelId="{B755337F-1291-6449-BF11-770E3309410A}" type="pres">
      <dgm:prSet presAssocID="{5AF497F3-083D-F945-88C2-827A6CAAFF4B}" presName="node" presStyleLbl="node1" presStyleIdx="1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D29924-D77C-6E43-951A-CA8C649E7BAF}" type="pres">
      <dgm:prSet presAssocID="{339B27C4-A695-3B4B-9B35-C3C6F4F74F32}" presName="sibTrans" presStyleCnt="0"/>
      <dgm:spPr/>
    </dgm:pt>
    <dgm:pt modelId="{3F335856-F514-974F-BB0B-50B0A66BD698}" type="pres">
      <dgm:prSet presAssocID="{9C9E10B8-4213-EF43-AAF0-D8875930B8D5}" presName="node" presStyleLbl="node1" presStyleIdx="2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B272F-8ED5-2044-AC1F-40279D4CBAAA}" type="pres">
      <dgm:prSet presAssocID="{E548BE44-1FD4-FB47-B213-B58AC7E3DFDC}" presName="sibTrans" presStyleCnt="0"/>
      <dgm:spPr/>
    </dgm:pt>
    <dgm:pt modelId="{782A3032-65E4-3A4F-87DA-08400AEB7963}" type="pres">
      <dgm:prSet presAssocID="{A7D181E6-4E80-6D4D-A2D0-1BADC57D5AEE}" presName="node" presStyleLbl="node1" presStyleIdx="3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31BD9-AAB4-994B-9DF8-FBA28B4EB197}" type="pres">
      <dgm:prSet presAssocID="{3AB5A3AF-8E70-BE41-B185-B3F30608F7CC}" presName="sibTrans" presStyleCnt="0"/>
      <dgm:spPr/>
    </dgm:pt>
    <dgm:pt modelId="{F6D6F174-9A43-D14F-9AB5-87F4B36CC8A9}" type="pres">
      <dgm:prSet presAssocID="{C8F38EB9-84D2-3040-AC96-84509B815968}" presName="node" presStyleLbl="node1" presStyleIdx="4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07FB0-F351-1F47-8C00-82396316D84C}" type="pres">
      <dgm:prSet presAssocID="{D6964F05-8E2B-3744-88E9-1B48E6E78F47}" presName="sibTrans" presStyleCnt="0"/>
      <dgm:spPr/>
    </dgm:pt>
    <dgm:pt modelId="{7688EE0F-5D08-394A-8B6E-A047EB6758D2}" type="pres">
      <dgm:prSet presAssocID="{510D70A8-B315-3549-9937-B2DC27CB9A98}" presName="node" presStyleLbl="node1" presStyleIdx="5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93827-0C4E-F84E-92BD-93015F101E39}" type="pres">
      <dgm:prSet presAssocID="{870F569D-6B7F-C149-9575-65EF34DC254D}" presName="sibTrans" presStyleCnt="0"/>
      <dgm:spPr/>
    </dgm:pt>
    <dgm:pt modelId="{BE03145B-02F7-6941-BE57-868633453BF3}" type="pres">
      <dgm:prSet presAssocID="{A9FD275F-0BB5-1B42-997D-8EDB91D2C8B4}" presName="node" presStyleLbl="node1" presStyleIdx="6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2FC89-F872-274F-A3C5-A6E9B6404A50}" type="pres">
      <dgm:prSet presAssocID="{76AEB05B-62E9-C74B-B694-08287D86E8BB}" presName="sibTrans" presStyleCnt="0"/>
      <dgm:spPr/>
    </dgm:pt>
    <dgm:pt modelId="{152F242F-F8EE-D649-8F16-DEA2ED6B63AA}" type="pres">
      <dgm:prSet presAssocID="{EA05B992-A91B-804F-B847-A23CB3AAF742}" presName="node" presStyleLbl="node1" presStyleIdx="7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917B2F-D94E-C048-AA0A-84FEC4CD0849}" type="pres">
      <dgm:prSet presAssocID="{CB84EAE1-82A4-614F-AF22-0659D5B9FA04}" presName="sibTrans" presStyleCnt="0"/>
      <dgm:spPr/>
    </dgm:pt>
    <dgm:pt modelId="{C264F2AD-F7A4-924C-9EA5-8A956C0FB000}" type="pres">
      <dgm:prSet presAssocID="{74293267-43F2-EE4A-8422-1FE33F5F291C}" presName="node" presStyleLbl="node1" presStyleIdx="8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8D1B09-5E6F-B946-AA1B-79967D754833}" type="pres">
      <dgm:prSet presAssocID="{1509D452-6A7D-AD42-86F2-69EA2DF8A23D}" presName="sibTrans" presStyleCnt="0"/>
      <dgm:spPr/>
    </dgm:pt>
    <dgm:pt modelId="{40763F44-529F-EF4D-9B2A-79703BE0D9BA}" type="pres">
      <dgm:prSet presAssocID="{B8BC4217-47CD-C44D-9D8F-C6706A43CF85}" presName="node" presStyleLbl="node1" presStyleIdx="9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F4082B-15BE-6941-864B-2BC2A40194E3}" type="pres">
      <dgm:prSet presAssocID="{290F36FC-40D1-AF48-A5B2-C55B943F5F0B}" presName="sibTrans" presStyleCnt="0"/>
      <dgm:spPr/>
    </dgm:pt>
    <dgm:pt modelId="{2339D53F-89C5-5644-BA5B-FDECAC3D4F6A}" type="pres">
      <dgm:prSet presAssocID="{E2A7100D-D163-AE48-9625-D8A1AB685E0F}" presName="node" presStyleLbl="node1" presStyleIdx="10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C60E2-2198-B84F-BEE0-FB80C80FC78D}" type="pres">
      <dgm:prSet presAssocID="{F38DA88C-D4F4-3942-BF87-372AD381267C}" presName="sibTrans" presStyleCnt="0"/>
      <dgm:spPr/>
    </dgm:pt>
    <dgm:pt modelId="{750FDEB8-6928-6744-8BD1-C6A75DE886F0}" type="pres">
      <dgm:prSet presAssocID="{85024DA9-DA05-584E-B861-AAE70017621B}" presName="node" presStyleLbl="node1" presStyleIdx="11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F1F6A-A70E-8B41-A9F5-9C05E4F23343}" type="pres">
      <dgm:prSet presAssocID="{AE866DA7-5690-2745-93C0-01B2260F2594}" presName="sibTrans" presStyleCnt="0"/>
      <dgm:spPr/>
    </dgm:pt>
    <dgm:pt modelId="{90C6371B-D853-B748-A257-996A2087FA3F}" type="pres">
      <dgm:prSet presAssocID="{81DE518C-7D2B-A440-A2A1-B2E921542B85}" presName="node" presStyleLbl="node1" presStyleIdx="12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C22EA-885D-9D4B-A944-C563D6C32AE0}" type="pres">
      <dgm:prSet presAssocID="{95D6EF1E-4873-AB4B-84D8-C649915D1DBE}" presName="sibTrans" presStyleCnt="0"/>
      <dgm:spPr/>
    </dgm:pt>
    <dgm:pt modelId="{BC5C4F0F-F57D-4E47-B71C-D9E616DB3EB8}" type="pres">
      <dgm:prSet presAssocID="{9AD7DDA4-CE23-F041-B842-67AB11ABF146}" presName="node" presStyleLbl="node1" presStyleIdx="13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A8D86-F606-8A47-8117-80497874BD33}" type="pres">
      <dgm:prSet presAssocID="{80AC68D3-7997-B44A-916B-73BB5691A3C9}" presName="sibTrans" presStyleCnt="0"/>
      <dgm:spPr/>
    </dgm:pt>
    <dgm:pt modelId="{91C4080B-C3C8-3843-9710-9FF115FB7EBA}" type="pres">
      <dgm:prSet presAssocID="{8E44BF72-E244-D94B-BB88-31BCF897E560}" presName="node" presStyleLbl="node1" presStyleIdx="14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3163F-26C5-2F48-AEFC-F58E7EACF9CF}" type="pres">
      <dgm:prSet presAssocID="{2918FAD0-43C2-4E42-875B-BDD5A02887C3}" presName="sibTrans" presStyleCnt="0"/>
      <dgm:spPr/>
    </dgm:pt>
    <dgm:pt modelId="{547FA3C7-7B00-CD4B-A360-BC594135F46E}" type="pres">
      <dgm:prSet presAssocID="{1F20BAED-57F3-3342-9A1F-FF1C096A9744}" presName="node" presStyleLbl="node1" presStyleIdx="15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9AE26F-661B-044C-AC3F-B3C747592ED1}" type="pres">
      <dgm:prSet presAssocID="{11AE77BC-E8F3-764B-8147-7038CF407506}" presName="sibTrans" presStyleCnt="0"/>
      <dgm:spPr/>
    </dgm:pt>
    <dgm:pt modelId="{E7BE8A23-F8E8-184B-8776-5FDE56D261D4}" type="pres">
      <dgm:prSet presAssocID="{E22C4277-7EA8-6F44-8C0D-263C27F3A16F}" presName="node" presStyleLbl="node1" presStyleIdx="16" presStyleCnt="17" custScaleY="168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FB3508-155E-9040-84E2-6CE40857DF15}" type="presOf" srcId="{A9FD275F-0BB5-1B42-997D-8EDB91D2C8B4}" destId="{BE03145B-02F7-6941-BE57-868633453BF3}" srcOrd="0" destOrd="0" presId="urn:microsoft.com/office/officeart/2005/8/layout/default"/>
    <dgm:cxn modelId="{84F2B51D-AD40-FF49-B870-CF2AFEBDBF4F}" srcId="{B2278CD1-0A1C-4E49-9898-61BFE600057D}" destId="{B8BC4217-47CD-C44D-9D8F-C6706A43CF85}" srcOrd="9" destOrd="0" parTransId="{10F97968-EEFF-784A-83A2-A78CBDA982A2}" sibTransId="{290F36FC-40D1-AF48-A5B2-C55B943F5F0B}"/>
    <dgm:cxn modelId="{11EE27FC-F435-264E-94C3-CEB11F6DBED3}" srcId="{B2278CD1-0A1C-4E49-9898-61BFE600057D}" destId="{A9FD275F-0BB5-1B42-997D-8EDB91D2C8B4}" srcOrd="6" destOrd="0" parTransId="{636B42D5-65D3-6642-BF6D-F056B2C0778D}" sibTransId="{76AEB05B-62E9-C74B-B694-08287D86E8BB}"/>
    <dgm:cxn modelId="{AED4825E-6E5A-A949-A907-AC3D928F171F}" srcId="{B2278CD1-0A1C-4E49-9898-61BFE600057D}" destId="{510D70A8-B315-3549-9937-B2DC27CB9A98}" srcOrd="5" destOrd="0" parTransId="{B0CE9879-5440-554A-BCE0-A17D752543D6}" sibTransId="{870F569D-6B7F-C149-9575-65EF34DC254D}"/>
    <dgm:cxn modelId="{267A716F-3D7A-7F4E-98F3-9E6B9ED08E30}" srcId="{B2278CD1-0A1C-4E49-9898-61BFE600057D}" destId="{74293267-43F2-EE4A-8422-1FE33F5F291C}" srcOrd="8" destOrd="0" parTransId="{6E3EE4AD-CB9A-154F-A8C3-4294DBA8902B}" sibTransId="{1509D452-6A7D-AD42-86F2-69EA2DF8A23D}"/>
    <dgm:cxn modelId="{2C3FCECB-C764-2747-A7B0-3449CEF9C369}" type="presOf" srcId="{5AF497F3-083D-F945-88C2-827A6CAAFF4B}" destId="{B755337F-1291-6449-BF11-770E3309410A}" srcOrd="0" destOrd="0" presId="urn:microsoft.com/office/officeart/2005/8/layout/default"/>
    <dgm:cxn modelId="{0564D46D-D849-DD4D-90CD-E0D833B2D57A}" type="presOf" srcId="{C8F38EB9-84D2-3040-AC96-84509B815968}" destId="{F6D6F174-9A43-D14F-9AB5-87F4B36CC8A9}" srcOrd="0" destOrd="0" presId="urn:microsoft.com/office/officeart/2005/8/layout/default"/>
    <dgm:cxn modelId="{07FC48E9-85EE-5A4A-A811-CBF5F606F627}" srcId="{B2278CD1-0A1C-4E49-9898-61BFE600057D}" destId="{9AD7DDA4-CE23-F041-B842-67AB11ABF146}" srcOrd="13" destOrd="0" parTransId="{B83C9F7D-ECB5-9342-B140-1DD0BDB1E0EF}" sibTransId="{80AC68D3-7997-B44A-916B-73BB5691A3C9}"/>
    <dgm:cxn modelId="{98091FD1-C350-EA41-9BB4-FAF206C356BD}" type="presOf" srcId="{74293267-43F2-EE4A-8422-1FE33F5F291C}" destId="{C264F2AD-F7A4-924C-9EA5-8A956C0FB000}" srcOrd="0" destOrd="0" presId="urn:microsoft.com/office/officeart/2005/8/layout/default"/>
    <dgm:cxn modelId="{664435D7-EC01-5445-A46F-A8501440CB2C}" srcId="{B2278CD1-0A1C-4E49-9898-61BFE600057D}" destId="{C8F38EB9-84D2-3040-AC96-84509B815968}" srcOrd="4" destOrd="0" parTransId="{9951B392-FB29-794E-80B6-A85B5A14EBA4}" sibTransId="{D6964F05-8E2B-3744-88E9-1B48E6E78F47}"/>
    <dgm:cxn modelId="{C8398D99-DE7A-984C-80A3-3F7BB7ECF8B0}" srcId="{B2278CD1-0A1C-4E49-9898-61BFE600057D}" destId="{1F20BAED-57F3-3342-9A1F-FF1C096A9744}" srcOrd="15" destOrd="0" parTransId="{48342715-3ED0-8B43-B06F-7402DCE31C44}" sibTransId="{11AE77BC-E8F3-764B-8147-7038CF407506}"/>
    <dgm:cxn modelId="{91C408C5-B63C-4648-92EC-2BC7F0CD76DE}" srcId="{B2278CD1-0A1C-4E49-9898-61BFE600057D}" destId="{E22C4277-7EA8-6F44-8C0D-263C27F3A16F}" srcOrd="16" destOrd="0" parTransId="{14296C0F-037B-2546-B839-5EEA52787495}" sibTransId="{AD780932-D1B9-D34B-B6E6-9341888E41E5}"/>
    <dgm:cxn modelId="{EC6F0394-ECE9-BA49-90FE-54621AC3B93F}" srcId="{B2278CD1-0A1C-4E49-9898-61BFE600057D}" destId="{5AF497F3-083D-F945-88C2-827A6CAAFF4B}" srcOrd="1" destOrd="0" parTransId="{D2794034-A103-8C4B-BC3A-EA5A408CAC61}" sibTransId="{339B27C4-A695-3B4B-9B35-C3C6F4F74F32}"/>
    <dgm:cxn modelId="{8BEAED67-8CF1-4B48-A064-EA5C2ED64FEB}" srcId="{B2278CD1-0A1C-4E49-9898-61BFE600057D}" destId="{8E44BF72-E244-D94B-BB88-31BCF897E560}" srcOrd="14" destOrd="0" parTransId="{216845E7-D226-DC43-8822-49786B9046E7}" sibTransId="{2918FAD0-43C2-4E42-875B-BDD5A02887C3}"/>
    <dgm:cxn modelId="{D972B95D-76B5-C24A-8522-3732FEE00714}" srcId="{B2278CD1-0A1C-4E49-9898-61BFE600057D}" destId="{A7D181E6-4E80-6D4D-A2D0-1BADC57D5AEE}" srcOrd="3" destOrd="0" parTransId="{EE7C69CD-5F5F-244D-A272-78365F3625C5}" sibTransId="{3AB5A3AF-8E70-BE41-B185-B3F30608F7CC}"/>
    <dgm:cxn modelId="{75CF1CE3-44BA-2A4D-831D-D9AFDF7DBABE}" type="presOf" srcId="{8E44BF72-E244-D94B-BB88-31BCF897E560}" destId="{91C4080B-C3C8-3843-9710-9FF115FB7EBA}" srcOrd="0" destOrd="0" presId="urn:microsoft.com/office/officeart/2005/8/layout/default"/>
    <dgm:cxn modelId="{74FF6B0D-1D36-2A40-8FB0-D47F20B09DCD}" type="presOf" srcId="{78348159-A813-764A-9318-D5AAB7BF687B}" destId="{F122B44D-6CDC-D343-9163-BD6435E9187E}" srcOrd="0" destOrd="0" presId="urn:microsoft.com/office/officeart/2005/8/layout/default"/>
    <dgm:cxn modelId="{AA0C46C3-11DD-9B4A-B803-8BC2B11DA500}" srcId="{B2278CD1-0A1C-4E49-9898-61BFE600057D}" destId="{78348159-A813-764A-9318-D5AAB7BF687B}" srcOrd="0" destOrd="0" parTransId="{89128633-99F9-7340-8C04-8C3322F8A608}" sibTransId="{6D71DB40-F35A-6643-8C45-292083248B31}"/>
    <dgm:cxn modelId="{805C3502-0B8A-8445-85C8-4DDA02AB049E}" type="presOf" srcId="{E22C4277-7EA8-6F44-8C0D-263C27F3A16F}" destId="{E7BE8A23-F8E8-184B-8776-5FDE56D261D4}" srcOrd="0" destOrd="0" presId="urn:microsoft.com/office/officeart/2005/8/layout/default"/>
    <dgm:cxn modelId="{866574B9-2906-594F-9F55-7576B69B41A6}" srcId="{B2278CD1-0A1C-4E49-9898-61BFE600057D}" destId="{EA05B992-A91B-804F-B847-A23CB3AAF742}" srcOrd="7" destOrd="0" parTransId="{8FB5D833-BD41-FA4E-80D3-E339A1EEAD08}" sibTransId="{CB84EAE1-82A4-614F-AF22-0659D5B9FA04}"/>
    <dgm:cxn modelId="{8AF6122A-29DC-F044-9602-43D30A39AF3D}" srcId="{B2278CD1-0A1C-4E49-9898-61BFE600057D}" destId="{E2A7100D-D163-AE48-9625-D8A1AB685E0F}" srcOrd="10" destOrd="0" parTransId="{8C25D31B-2D09-A945-A851-E4620CC57D0E}" sibTransId="{F38DA88C-D4F4-3942-BF87-372AD381267C}"/>
    <dgm:cxn modelId="{6E8BBC91-7053-5B42-822D-66F1F52F301D}" type="presOf" srcId="{81DE518C-7D2B-A440-A2A1-B2E921542B85}" destId="{90C6371B-D853-B748-A257-996A2087FA3F}" srcOrd="0" destOrd="0" presId="urn:microsoft.com/office/officeart/2005/8/layout/default"/>
    <dgm:cxn modelId="{B19CACEB-488F-AB46-AC97-0897DF47DB38}" type="presOf" srcId="{1F20BAED-57F3-3342-9A1F-FF1C096A9744}" destId="{547FA3C7-7B00-CD4B-A360-BC594135F46E}" srcOrd="0" destOrd="0" presId="urn:microsoft.com/office/officeart/2005/8/layout/default"/>
    <dgm:cxn modelId="{9C581159-0C00-014C-ADB2-2A1298E2F27E}" srcId="{B2278CD1-0A1C-4E49-9898-61BFE600057D}" destId="{85024DA9-DA05-584E-B861-AAE70017621B}" srcOrd="11" destOrd="0" parTransId="{BABACC95-4E3F-8C47-BC38-6919E57C5815}" sibTransId="{AE866DA7-5690-2745-93C0-01B2260F2594}"/>
    <dgm:cxn modelId="{6ADCE9C7-2226-4D4E-A6B4-FA0D46D1545C}" type="presOf" srcId="{9AD7DDA4-CE23-F041-B842-67AB11ABF146}" destId="{BC5C4F0F-F57D-4E47-B71C-D9E616DB3EB8}" srcOrd="0" destOrd="0" presId="urn:microsoft.com/office/officeart/2005/8/layout/default"/>
    <dgm:cxn modelId="{CC18B761-80B0-1F4A-A5CB-0F981911E21E}" srcId="{B2278CD1-0A1C-4E49-9898-61BFE600057D}" destId="{9C9E10B8-4213-EF43-AAF0-D8875930B8D5}" srcOrd="2" destOrd="0" parTransId="{FCAD1BB7-209C-4145-84B2-C3E91D89E02C}" sibTransId="{E548BE44-1FD4-FB47-B213-B58AC7E3DFDC}"/>
    <dgm:cxn modelId="{FCF32AA3-2381-3C46-9F5E-AB69DA55B92E}" type="presOf" srcId="{EA05B992-A91B-804F-B847-A23CB3AAF742}" destId="{152F242F-F8EE-D649-8F16-DEA2ED6B63AA}" srcOrd="0" destOrd="0" presId="urn:microsoft.com/office/officeart/2005/8/layout/default"/>
    <dgm:cxn modelId="{9B2B7148-FB77-CA4C-A7BE-3A0058EEA415}" type="presOf" srcId="{85024DA9-DA05-584E-B861-AAE70017621B}" destId="{750FDEB8-6928-6744-8BD1-C6A75DE886F0}" srcOrd="0" destOrd="0" presId="urn:microsoft.com/office/officeart/2005/8/layout/default"/>
    <dgm:cxn modelId="{F112E18E-E0D1-DD4D-BFFA-BFF5E51B6A4A}" type="presOf" srcId="{A7D181E6-4E80-6D4D-A2D0-1BADC57D5AEE}" destId="{782A3032-65E4-3A4F-87DA-08400AEB7963}" srcOrd="0" destOrd="0" presId="urn:microsoft.com/office/officeart/2005/8/layout/default"/>
    <dgm:cxn modelId="{5064B95B-AE9E-384B-AD27-4F2CD12E4506}" type="presOf" srcId="{B8BC4217-47CD-C44D-9D8F-C6706A43CF85}" destId="{40763F44-529F-EF4D-9B2A-79703BE0D9BA}" srcOrd="0" destOrd="0" presId="urn:microsoft.com/office/officeart/2005/8/layout/default"/>
    <dgm:cxn modelId="{89043FBE-ADAB-A14D-83C2-FC1A8B5B2681}" type="presOf" srcId="{9C9E10B8-4213-EF43-AAF0-D8875930B8D5}" destId="{3F335856-F514-974F-BB0B-50B0A66BD698}" srcOrd="0" destOrd="0" presId="urn:microsoft.com/office/officeart/2005/8/layout/default"/>
    <dgm:cxn modelId="{C0788E00-1822-7F41-A696-A528542C6981}" srcId="{B2278CD1-0A1C-4E49-9898-61BFE600057D}" destId="{81DE518C-7D2B-A440-A2A1-B2E921542B85}" srcOrd="12" destOrd="0" parTransId="{7B097759-CE10-D34F-952B-953E60E91C19}" sibTransId="{95D6EF1E-4873-AB4B-84D8-C649915D1DBE}"/>
    <dgm:cxn modelId="{95A883C5-5CDC-9A43-AC71-4E0D482A654A}" type="presOf" srcId="{B2278CD1-0A1C-4E49-9898-61BFE600057D}" destId="{26FBC8BD-33BB-4131-AFBB-D39252DFE5C1}" srcOrd="0" destOrd="0" presId="urn:microsoft.com/office/officeart/2005/8/layout/default"/>
    <dgm:cxn modelId="{8513320F-93CF-B04A-9554-4F29189105E1}" type="presOf" srcId="{510D70A8-B315-3549-9937-B2DC27CB9A98}" destId="{7688EE0F-5D08-394A-8B6E-A047EB6758D2}" srcOrd="0" destOrd="0" presId="urn:microsoft.com/office/officeart/2005/8/layout/default"/>
    <dgm:cxn modelId="{8710FFB7-421F-E041-9CD7-2EC6A2B518A6}" type="presOf" srcId="{E2A7100D-D163-AE48-9625-D8A1AB685E0F}" destId="{2339D53F-89C5-5644-BA5B-FDECAC3D4F6A}" srcOrd="0" destOrd="0" presId="urn:microsoft.com/office/officeart/2005/8/layout/default"/>
    <dgm:cxn modelId="{C7782E5E-11FA-844E-B723-016F2AD691F6}" type="presParOf" srcId="{26FBC8BD-33BB-4131-AFBB-D39252DFE5C1}" destId="{F122B44D-6CDC-D343-9163-BD6435E9187E}" srcOrd="0" destOrd="0" presId="urn:microsoft.com/office/officeart/2005/8/layout/default"/>
    <dgm:cxn modelId="{52B4F094-5A34-7C44-A897-DBCB272C0355}" type="presParOf" srcId="{26FBC8BD-33BB-4131-AFBB-D39252DFE5C1}" destId="{46147D9A-5974-5944-93CA-F243D1DE3ED2}" srcOrd="1" destOrd="0" presId="urn:microsoft.com/office/officeart/2005/8/layout/default"/>
    <dgm:cxn modelId="{697F9472-3337-2741-BFB1-09F99139AABD}" type="presParOf" srcId="{26FBC8BD-33BB-4131-AFBB-D39252DFE5C1}" destId="{B755337F-1291-6449-BF11-770E3309410A}" srcOrd="2" destOrd="0" presId="urn:microsoft.com/office/officeart/2005/8/layout/default"/>
    <dgm:cxn modelId="{E5C780EA-DB10-D84D-AB84-269F70B20EBD}" type="presParOf" srcId="{26FBC8BD-33BB-4131-AFBB-D39252DFE5C1}" destId="{28D29924-D77C-6E43-951A-CA8C649E7BAF}" srcOrd="3" destOrd="0" presId="urn:microsoft.com/office/officeart/2005/8/layout/default"/>
    <dgm:cxn modelId="{AC5A3D2A-1CA5-4145-85B6-6F1D79F70ADD}" type="presParOf" srcId="{26FBC8BD-33BB-4131-AFBB-D39252DFE5C1}" destId="{3F335856-F514-974F-BB0B-50B0A66BD698}" srcOrd="4" destOrd="0" presId="urn:microsoft.com/office/officeart/2005/8/layout/default"/>
    <dgm:cxn modelId="{539E17D2-5E6C-4F40-B5BA-A6EFF3A3181A}" type="presParOf" srcId="{26FBC8BD-33BB-4131-AFBB-D39252DFE5C1}" destId="{B0FB272F-8ED5-2044-AC1F-40279D4CBAAA}" srcOrd="5" destOrd="0" presId="urn:microsoft.com/office/officeart/2005/8/layout/default"/>
    <dgm:cxn modelId="{FE62FF35-3187-D649-A3FE-39BAC75D4973}" type="presParOf" srcId="{26FBC8BD-33BB-4131-AFBB-D39252DFE5C1}" destId="{782A3032-65E4-3A4F-87DA-08400AEB7963}" srcOrd="6" destOrd="0" presId="urn:microsoft.com/office/officeart/2005/8/layout/default"/>
    <dgm:cxn modelId="{39EC3E46-5C50-AD4A-A49A-177D35F9D403}" type="presParOf" srcId="{26FBC8BD-33BB-4131-AFBB-D39252DFE5C1}" destId="{03231BD9-AAB4-994B-9DF8-FBA28B4EB197}" srcOrd="7" destOrd="0" presId="urn:microsoft.com/office/officeart/2005/8/layout/default"/>
    <dgm:cxn modelId="{10377126-7B87-9B45-91F7-45414F0D7E60}" type="presParOf" srcId="{26FBC8BD-33BB-4131-AFBB-D39252DFE5C1}" destId="{F6D6F174-9A43-D14F-9AB5-87F4B36CC8A9}" srcOrd="8" destOrd="0" presId="urn:microsoft.com/office/officeart/2005/8/layout/default"/>
    <dgm:cxn modelId="{02A53F52-1390-5F4E-A079-778E742C0554}" type="presParOf" srcId="{26FBC8BD-33BB-4131-AFBB-D39252DFE5C1}" destId="{D5E07FB0-F351-1F47-8C00-82396316D84C}" srcOrd="9" destOrd="0" presId="urn:microsoft.com/office/officeart/2005/8/layout/default"/>
    <dgm:cxn modelId="{624FA089-8DBE-F14C-9AF9-FF44F05533B0}" type="presParOf" srcId="{26FBC8BD-33BB-4131-AFBB-D39252DFE5C1}" destId="{7688EE0F-5D08-394A-8B6E-A047EB6758D2}" srcOrd="10" destOrd="0" presId="urn:microsoft.com/office/officeart/2005/8/layout/default"/>
    <dgm:cxn modelId="{9FD9CAD2-F012-624D-98AE-430FDAEDB090}" type="presParOf" srcId="{26FBC8BD-33BB-4131-AFBB-D39252DFE5C1}" destId="{60A93827-0C4E-F84E-92BD-93015F101E39}" srcOrd="11" destOrd="0" presId="urn:microsoft.com/office/officeart/2005/8/layout/default"/>
    <dgm:cxn modelId="{EED45A8F-0FDB-5A4F-A279-67DF553070E3}" type="presParOf" srcId="{26FBC8BD-33BB-4131-AFBB-D39252DFE5C1}" destId="{BE03145B-02F7-6941-BE57-868633453BF3}" srcOrd="12" destOrd="0" presId="urn:microsoft.com/office/officeart/2005/8/layout/default"/>
    <dgm:cxn modelId="{C893F058-8725-D944-BE1C-9FD7D9255612}" type="presParOf" srcId="{26FBC8BD-33BB-4131-AFBB-D39252DFE5C1}" destId="{1C12FC89-F872-274F-A3C5-A6E9B6404A50}" srcOrd="13" destOrd="0" presId="urn:microsoft.com/office/officeart/2005/8/layout/default"/>
    <dgm:cxn modelId="{AEC48C8D-1864-7A4C-8F9D-71E5DC723A46}" type="presParOf" srcId="{26FBC8BD-33BB-4131-AFBB-D39252DFE5C1}" destId="{152F242F-F8EE-D649-8F16-DEA2ED6B63AA}" srcOrd="14" destOrd="0" presId="urn:microsoft.com/office/officeart/2005/8/layout/default"/>
    <dgm:cxn modelId="{AB372CBC-CBE4-0C4E-97A4-E0E9C46676BE}" type="presParOf" srcId="{26FBC8BD-33BB-4131-AFBB-D39252DFE5C1}" destId="{1C917B2F-D94E-C048-AA0A-84FEC4CD0849}" srcOrd="15" destOrd="0" presId="urn:microsoft.com/office/officeart/2005/8/layout/default"/>
    <dgm:cxn modelId="{8F430D9A-6B2D-8842-9E20-CB81EDFDE958}" type="presParOf" srcId="{26FBC8BD-33BB-4131-AFBB-D39252DFE5C1}" destId="{C264F2AD-F7A4-924C-9EA5-8A956C0FB000}" srcOrd="16" destOrd="0" presId="urn:microsoft.com/office/officeart/2005/8/layout/default"/>
    <dgm:cxn modelId="{3D86F020-DBE4-BD41-A29F-C22CBB0E2525}" type="presParOf" srcId="{26FBC8BD-33BB-4131-AFBB-D39252DFE5C1}" destId="{3A8D1B09-5E6F-B946-AA1B-79967D754833}" srcOrd="17" destOrd="0" presId="urn:microsoft.com/office/officeart/2005/8/layout/default"/>
    <dgm:cxn modelId="{F1545023-8995-574C-8B15-2F62937999E9}" type="presParOf" srcId="{26FBC8BD-33BB-4131-AFBB-D39252DFE5C1}" destId="{40763F44-529F-EF4D-9B2A-79703BE0D9BA}" srcOrd="18" destOrd="0" presId="urn:microsoft.com/office/officeart/2005/8/layout/default"/>
    <dgm:cxn modelId="{F6DCE914-7A17-2646-8B3D-E3223DD10174}" type="presParOf" srcId="{26FBC8BD-33BB-4131-AFBB-D39252DFE5C1}" destId="{A1F4082B-15BE-6941-864B-2BC2A40194E3}" srcOrd="19" destOrd="0" presId="urn:microsoft.com/office/officeart/2005/8/layout/default"/>
    <dgm:cxn modelId="{4C5CA1F8-64E8-DF43-970E-BB69EECE6A6F}" type="presParOf" srcId="{26FBC8BD-33BB-4131-AFBB-D39252DFE5C1}" destId="{2339D53F-89C5-5644-BA5B-FDECAC3D4F6A}" srcOrd="20" destOrd="0" presId="urn:microsoft.com/office/officeart/2005/8/layout/default"/>
    <dgm:cxn modelId="{E03466E1-C22E-564C-A33E-E2071634A700}" type="presParOf" srcId="{26FBC8BD-33BB-4131-AFBB-D39252DFE5C1}" destId="{1F0C60E2-2198-B84F-BEE0-FB80C80FC78D}" srcOrd="21" destOrd="0" presId="urn:microsoft.com/office/officeart/2005/8/layout/default"/>
    <dgm:cxn modelId="{E3A80DB3-BCB2-C544-8C87-204CC9C40CA3}" type="presParOf" srcId="{26FBC8BD-33BB-4131-AFBB-D39252DFE5C1}" destId="{750FDEB8-6928-6744-8BD1-C6A75DE886F0}" srcOrd="22" destOrd="0" presId="urn:microsoft.com/office/officeart/2005/8/layout/default"/>
    <dgm:cxn modelId="{5FE9B8DD-24F4-D14D-827F-7AA7B8024456}" type="presParOf" srcId="{26FBC8BD-33BB-4131-AFBB-D39252DFE5C1}" destId="{C06F1F6A-A70E-8B41-A9F5-9C05E4F23343}" srcOrd="23" destOrd="0" presId="urn:microsoft.com/office/officeart/2005/8/layout/default"/>
    <dgm:cxn modelId="{40E56B1A-DB43-564F-9DBD-6324AFF667B8}" type="presParOf" srcId="{26FBC8BD-33BB-4131-AFBB-D39252DFE5C1}" destId="{90C6371B-D853-B748-A257-996A2087FA3F}" srcOrd="24" destOrd="0" presId="urn:microsoft.com/office/officeart/2005/8/layout/default"/>
    <dgm:cxn modelId="{EB3160DC-0111-E440-A81E-60606471AEAD}" type="presParOf" srcId="{26FBC8BD-33BB-4131-AFBB-D39252DFE5C1}" destId="{5F4C22EA-885D-9D4B-A944-C563D6C32AE0}" srcOrd="25" destOrd="0" presId="urn:microsoft.com/office/officeart/2005/8/layout/default"/>
    <dgm:cxn modelId="{250AF532-FC1E-E547-937F-8235E181C957}" type="presParOf" srcId="{26FBC8BD-33BB-4131-AFBB-D39252DFE5C1}" destId="{BC5C4F0F-F57D-4E47-B71C-D9E616DB3EB8}" srcOrd="26" destOrd="0" presId="urn:microsoft.com/office/officeart/2005/8/layout/default"/>
    <dgm:cxn modelId="{9C3687A3-CA1D-8349-A27D-138BFA9EE59F}" type="presParOf" srcId="{26FBC8BD-33BB-4131-AFBB-D39252DFE5C1}" destId="{637A8D86-F606-8A47-8117-80497874BD33}" srcOrd="27" destOrd="0" presId="urn:microsoft.com/office/officeart/2005/8/layout/default"/>
    <dgm:cxn modelId="{1B69592B-46DA-EA4A-87FC-C74FC8CF691D}" type="presParOf" srcId="{26FBC8BD-33BB-4131-AFBB-D39252DFE5C1}" destId="{91C4080B-C3C8-3843-9710-9FF115FB7EBA}" srcOrd="28" destOrd="0" presId="urn:microsoft.com/office/officeart/2005/8/layout/default"/>
    <dgm:cxn modelId="{1E77389E-2607-6F40-A26E-FBEC8429B97C}" type="presParOf" srcId="{26FBC8BD-33BB-4131-AFBB-D39252DFE5C1}" destId="{4763163F-26C5-2F48-AEFC-F58E7EACF9CF}" srcOrd="29" destOrd="0" presId="urn:microsoft.com/office/officeart/2005/8/layout/default"/>
    <dgm:cxn modelId="{9512E70A-E6A1-6F40-A210-DF26F7972589}" type="presParOf" srcId="{26FBC8BD-33BB-4131-AFBB-D39252DFE5C1}" destId="{547FA3C7-7B00-CD4B-A360-BC594135F46E}" srcOrd="30" destOrd="0" presId="urn:microsoft.com/office/officeart/2005/8/layout/default"/>
    <dgm:cxn modelId="{35AB08DC-CF5A-5841-9B16-BF3D93ADCC09}" type="presParOf" srcId="{26FBC8BD-33BB-4131-AFBB-D39252DFE5C1}" destId="{C89AE26F-661B-044C-AC3F-B3C747592ED1}" srcOrd="31" destOrd="0" presId="urn:microsoft.com/office/officeart/2005/8/layout/default"/>
    <dgm:cxn modelId="{EFBA4FE9-1217-8746-8702-7F6042953711}" type="presParOf" srcId="{26FBC8BD-33BB-4131-AFBB-D39252DFE5C1}" destId="{E7BE8A23-F8E8-184B-8776-5FDE56D261D4}" srcOrd="3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2797A-259E-AC4E-BEE8-5CCF7B053A26}">
      <dsp:nvSpPr>
        <dsp:cNvPr id="0" name=""/>
        <dsp:cNvSpPr/>
      </dsp:nvSpPr>
      <dsp:spPr>
        <a:xfrm>
          <a:off x="2778" y="15226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Aerospace</a:t>
          </a:r>
          <a:endParaRPr lang="en-US" sz="1500" kern="1200"/>
        </a:p>
      </dsp:txBody>
      <dsp:txXfrm>
        <a:off x="46834" y="196323"/>
        <a:ext cx="1416044" cy="814381"/>
      </dsp:txXfrm>
    </dsp:sp>
    <dsp:sp modelId="{C79AC144-95A8-7D4B-8F6A-E5B984FCE9F3}">
      <dsp:nvSpPr>
        <dsp:cNvPr id="0" name=""/>
        <dsp:cNvSpPr/>
      </dsp:nvSpPr>
      <dsp:spPr>
        <a:xfrm>
          <a:off x="1657350" y="15226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31834"/>
                <a:satOff val="853"/>
                <a:lumOff val="37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31834"/>
                <a:satOff val="853"/>
                <a:lumOff val="37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31834"/>
                <a:satOff val="853"/>
                <a:lumOff val="37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Biomedical Engineering</a:t>
          </a:r>
          <a:endParaRPr lang="en-US" sz="1500" kern="1200"/>
        </a:p>
      </dsp:txBody>
      <dsp:txXfrm>
        <a:off x="1701406" y="196323"/>
        <a:ext cx="1416044" cy="814381"/>
      </dsp:txXfrm>
    </dsp:sp>
    <dsp:sp modelId="{DAF2C6C2-BBD5-944C-9C2F-F2959878DA69}">
      <dsp:nvSpPr>
        <dsp:cNvPr id="0" name=""/>
        <dsp:cNvSpPr/>
      </dsp:nvSpPr>
      <dsp:spPr>
        <a:xfrm>
          <a:off x="3311921" y="15226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63668"/>
                <a:satOff val="1706"/>
                <a:lumOff val="75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63668"/>
                <a:satOff val="1706"/>
                <a:lumOff val="75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63668"/>
                <a:satOff val="1706"/>
                <a:lumOff val="75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Broadcasting</a:t>
          </a:r>
          <a:endParaRPr lang="en-US" sz="1500" kern="1200"/>
        </a:p>
      </dsp:txBody>
      <dsp:txXfrm>
        <a:off x="3355977" y="196323"/>
        <a:ext cx="1416044" cy="814381"/>
      </dsp:txXfrm>
    </dsp:sp>
    <dsp:sp modelId="{60DD592E-8B23-044A-BA7B-864BDDC22C8A}">
      <dsp:nvSpPr>
        <dsp:cNvPr id="0" name=""/>
        <dsp:cNvSpPr/>
      </dsp:nvSpPr>
      <dsp:spPr>
        <a:xfrm>
          <a:off x="4966493" y="15226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95502"/>
                <a:satOff val="2559"/>
                <a:lumOff val="112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95502"/>
                <a:satOff val="2559"/>
                <a:lumOff val="112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95502"/>
                <a:satOff val="2559"/>
                <a:lumOff val="112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Circuits</a:t>
          </a:r>
          <a:endParaRPr lang="en-US" sz="1500" kern="1200"/>
        </a:p>
      </dsp:txBody>
      <dsp:txXfrm>
        <a:off x="5010549" y="196323"/>
        <a:ext cx="1416044" cy="814381"/>
      </dsp:txXfrm>
    </dsp:sp>
    <dsp:sp modelId="{EC6A9844-4E34-F149-9DDF-10458B90E11A}">
      <dsp:nvSpPr>
        <dsp:cNvPr id="0" name=""/>
        <dsp:cNvSpPr/>
      </dsp:nvSpPr>
      <dsp:spPr>
        <a:xfrm>
          <a:off x="6621065" y="15226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27336"/>
                <a:satOff val="3411"/>
                <a:lumOff val="150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27336"/>
                <a:satOff val="3411"/>
                <a:lumOff val="150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27336"/>
                <a:satOff val="3411"/>
                <a:lumOff val="150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Communications</a:t>
          </a:r>
          <a:endParaRPr lang="en-US" sz="1500" kern="1200"/>
        </a:p>
      </dsp:txBody>
      <dsp:txXfrm>
        <a:off x="6665121" y="196323"/>
        <a:ext cx="1416044" cy="814381"/>
      </dsp:txXfrm>
    </dsp:sp>
    <dsp:sp modelId="{69C44B2D-AEF8-D441-BADA-38501552092D}">
      <dsp:nvSpPr>
        <dsp:cNvPr id="0" name=""/>
        <dsp:cNvSpPr/>
      </dsp:nvSpPr>
      <dsp:spPr>
        <a:xfrm>
          <a:off x="2778" y="120517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59171"/>
                <a:satOff val="4264"/>
                <a:lumOff val="187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59171"/>
                <a:satOff val="4264"/>
                <a:lumOff val="187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59171"/>
                <a:satOff val="4264"/>
                <a:lumOff val="187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Computing</a:t>
          </a:r>
          <a:endParaRPr lang="en-US" sz="1500" kern="1200" dirty="0"/>
        </a:p>
      </dsp:txBody>
      <dsp:txXfrm>
        <a:off x="46834" y="1249233"/>
        <a:ext cx="1416044" cy="814381"/>
      </dsp:txXfrm>
    </dsp:sp>
    <dsp:sp modelId="{73429FC2-208B-2A46-83C8-528F000CC3AF}">
      <dsp:nvSpPr>
        <dsp:cNvPr id="0" name=""/>
        <dsp:cNvSpPr/>
      </dsp:nvSpPr>
      <dsp:spPr>
        <a:xfrm>
          <a:off x="1657349" y="120517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91005"/>
                <a:satOff val="5117"/>
                <a:lumOff val="22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91005"/>
                <a:satOff val="5117"/>
                <a:lumOff val="22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91005"/>
                <a:satOff val="5117"/>
                <a:lumOff val="22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Control and Automation</a:t>
          </a:r>
          <a:endParaRPr lang="en-US" sz="1500" kern="1200"/>
        </a:p>
      </dsp:txBody>
      <dsp:txXfrm>
        <a:off x="1701405" y="1249233"/>
        <a:ext cx="1416044" cy="814381"/>
      </dsp:txXfrm>
    </dsp:sp>
    <dsp:sp modelId="{778B0C4B-628B-EB4C-B6D4-89256E490FBE}">
      <dsp:nvSpPr>
        <dsp:cNvPr id="0" name=""/>
        <dsp:cNvSpPr/>
      </dsp:nvSpPr>
      <dsp:spPr>
        <a:xfrm>
          <a:off x="3311921" y="120517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Electronics</a:t>
          </a:r>
          <a:endParaRPr lang="en-US" sz="1500" kern="1200"/>
        </a:p>
      </dsp:txBody>
      <dsp:txXfrm>
        <a:off x="3355977" y="1249233"/>
        <a:ext cx="1416044" cy="814381"/>
      </dsp:txXfrm>
    </dsp:sp>
    <dsp:sp modelId="{1A7C2F42-ECD3-C347-90A6-765A9F707165}">
      <dsp:nvSpPr>
        <dsp:cNvPr id="0" name=""/>
        <dsp:cNvSpPr/>
      </dsp:nvSpPr>
      <dsp:spPr>
        <a:xfrm>
          <a:off x="4966493" y="120517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54673"/>
                <a:satOff val="6823"/>
                <a:lumOff val="30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54673"/>
                <a:satOff val="6823"/>
                <a:lumOff val="30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54673"/>
                <a:satOff val="6823"/>
                <a:lumOff val="30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 dirty="0"/>
            <a:t>Environment</a:t>
          </a:r>
          <a:endParaRPr lang="en-US" sz="1500" kern="1200" dirty="0"/>
        </a:p>
      </dsp:txBody>
      <dsp:txXfrm>
        <a:off x="5010549" y="1249233"/>
        <a:ext cx="1416044" cy="814381"/>
      </dsp:txXfrm>
    </dsp:sp>
    <dsp:sp modelId="{B76FF53D-7AEE-B147-80C2-AABF1706C484}">
      <dsp:nvSpPr>
        <dsp:cNvPr id="0" name=""/>
        <dsp:cNvSpPr/>
      </dsp:nvSpPr>
      <dsp:spPr>
        <a:xfrm>
          <a:off x="6621065" y="1205177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86507"/>
                <a:satOff val="7676"/>
                <a:lumOff val="33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86507"/>
                <a:satOff val="7676"/>
                <a:lumOff val="33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86507"/>
                <a:satOff val="7676"/>
                <a:lumOff val="33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Industrial systems</a:t>
          </a:r>
          <a:endParaRPr lang="en-US" sz="1500" kern="1200"/>
        </a:p>
      </dsp:txBody>
      <dsp:txXfrm>
        <a:off x="6665121" y="1249233"/>
        <a:ext cx="1416044" cy="814381"/>
      </dsp:txXfrm>
    </dsp:sp>
    <dsp:sp modelId="{039BD0F2-5598-6B4F-9A01-7797A4014403}">
      <dsp:nvSpPr>
        <dsp:cNvPr id="0" name=""/>
        <dsp:cNvSpPr/>
      </dsp:nvSpPr>
      <dsp:spPr>
        <a:xfrm>
          <a:off x="2778" y="225808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318341"/>
                <a:satOff val="8529"/>
                <a:lumOff val="375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318341"/>
                <a:satOff val="8529"/>
                <a:lumOff val="375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318341"/>
                <a:satOff val="8529"/>
                <a:lumOff val="375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Information Technology</a:t>
          </a:r>
          <a:endParaRPr lang="en-US" sz="1500" kern="1200"/>
        </a:p>
      </dsp:txBody>
      <dsp:txXfrm>
        <a:off x="46834" y="2302142"/>
        <a:ext cx="1416044" cy="814381"/>
      </dsp:txXfrm>
    </dsp:sp>
    <dsp:sp modelId="{0C762DA6-923A-3341-9322-4C4C4575E442}">
      <dsp:nvSpPr>
        <dsp:cNvPr id="0" name=""/>
        <dsp:cNvSpPr/>
      </dsp:nvSpPr>
      <dsp:spPr>
        <a:xfrm>
          <a:off x="1657349" y="225808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318341"/>
                <a:satOff val="8529"/>
                <a:lumOff val="375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318341"/>
                <a:satOff val="8529"/>
                <a:lumOff val="375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318341"/>
                <a:satOff val="8529"/>
                <a:lumOff val="375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Internet of Things</a:t>
          </a:r>
          <a:endParaRPr lang="en-US" sz="1500" kern="1200"/>
        </a:p>
      </dsp:txBody>
      <dsp:txXfrm>
        <a:off x="1701405" y="2302142"/>
        <a:ext cx="1416044" cy="814381"/>
      </dsp:txXfrm>
    </dsp:sp>
    <dsp:sp modelId="{79908AA2-287B-FF47-B376-A8D1191BCEE3}">
      <dsp:nvSpPr>
        <dsp:cNvPr id="0" name=""/>
        <dsp:cNvSpPr/>
      </dsp:nvSpPr>
      <dsp:spPr>
        <a:xfrm>
          <a:off x="3311921" y="225808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86507"/>
                <a:satOff val="7676"/>
                <a:lumOff val="33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86507"/>
                <a:satOff val="7676"/>
                <a:lumOff val="33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86507"/>
                <a:satOff val="7676"/>
                <a:lumOff val="33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Life Sciences</a:t>
          </a:r>
          <a:endParaRPr lang="en-US" sz="1500" kern="1200"/>
        </a:p>
      </dsp:txBody>
      <dsp:txXfrm>
        <a:off x="3355977" y="2302142"/>
        <a:ext cx="1416044" cy="814381"/>
      </dsp:txXfrm>
    </dsp:sp>
    <dsp:sp modelId="{764E22FE-CA0B-0D4E-851B-7ED40D5A1BBE}">
      <dsp:nvSpPr>
        <dsp:cNvPr id="0" name=""/>
        <dsp:cNvSpPr/>
      </dsp:nvSpPr>
      <dsp:spPr>
        <a:xfrm>
          <a:off x="4966493" y="225808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54673"/>
                <a:satOff val="6823"/>
                <a:lumOff val="30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54673"/>
                <a:satOff val="6823"/>
                <a:lumOff val="30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54673"/>
                <a:satOff val="6823"/>
                <a:lumOff val="30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Nanotechnology</a:t>
          </a:r>
          <a:endParaRPr lang="en-US" sz="1500" kern="1200"/>
        </a:p>
      </dsp:txBody>
      <dsp:txXfrm>
        <a:off x="5010549" y="2302142"/>
        <a:ext cx="1416044" cy="814381"/>
      </dsp:txXfrm>
    </dsp:sp>
    <dsp:sp modelId="{B7C90350-DEF3-A746-A540-25339D108258}">
      <dsp:nvSpPr>
        <dsp:cNvPr id="0" name=""/>
        <dsp:cNvSpPr/>
      </dsp:nvSpPr>
      <dsp:spPr>
        <a:xfrm>
          <a:off x="6621065" y="225808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222839"/>
                <a:satOff val="5970"/>
                <a:lumOff val="263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222839"/>
                <a:satOff val="5970"/>
                <a:lumOff val="263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222839"/>
                <a:satOff val="5970"/>
                <a:lumOff val="263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 dirty="0"/>
            <a:t>Optics</a:t>
          </a:r>
          <a:endParaRPr lang="en-US" sz="1500" kern="1200" dirty="0"/>
        </a:p>
      </dsp:txBody>
      <dsp:txXfrm>
        <a:off x="6665121" y="2302142"/>
        <a:ext cx="1416044" cy="814381"/>
      </dsp:txXfrm>
    </dsp:sp>
    <dsp:sp modelId="{CA9FB83B-1533-4C4F-BC16-C360B83DA016}">
      <dsp:nvSpPr>
        <dsp:cNvPr id="0" name=""/>
        <dsp:cNvSpPr/>
      </dsp:nvSpPr>
      <dsp:spPr>
        <a:xfrm>
          <a:off x="2778" y="331099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91005"/>
                <a:satOff val="5117"/>
                <a:lumOff val="22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91005"/>
                <a:satOff val="5117"/>
                <a:lumOff val="22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91005"/>
                <a:satOff val="5117"/>
                <a:lumOff val="22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Power and Energy</a:t>
          </a:r>
          <a:endParaRPr lang="en-US" sz="1500" kern="1200"/>
        </a:p>
      </dsp:txBody>
      <dsp:txXfrm>
        <a:off x="46834" y="3355052"/>
        <a:ext cx="1416044" cy="814381"/>
      </dsp:txXfrm>
    </dsp:sp>
    <dsp:sp modelId="{97E1FD7C-C212-2C46-83FF-876A8F9C5025}">
      <dsp:nvSpPr>
        <dsp:cNvPr id="0" name=""/>
        <dsp:cNvSpPr/>
      </dsp:nvSpPr>
      <dsp:spPr>
        <a:xfrm>
          <a:off x="1657350" y="331099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59171"/>
                <a:satOff val="4264"/>
                <a:lumOff val="187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59171"/>
                <a:satOff val="4264"/>
                <a:lumOff val="187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59171"/>
                <a:satOff val="4264"/>
                <a:lumOff val="187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Robotics and AI</a:t>
          </a:r>
          <a:endParaRPr lang="en-US" sz="1500" kern="1200"/>
        </a:p>
      </dsp:txBody>
      <dsp:txXfrm>
        <a:off x="1701406" y="3355052"/>
        <a:ext cx="1416044" cy="814381"/>
      </dsp:txXfrm>
    </dsp:sp>
    <dsp:sp modelId="{E684AA53-A007-224F-AC1B-77B080D6FE68}">
      <dsp:nvSpPr>
        <dsp:cNvPr id="0" name=""/>
        <dsp:cNvSpPr/>
      </dsp:nvSpPr>
      <dsp:spPr>
        <a:xfrm>
          <a:off x="3311921" y="331099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127336"/>
                <a:satOff val="3411"/>
                <a:lumOff val="150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27336"/>
                <a:satOff val="3411"/>
                <a:lumOff val="150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27336"/>
                <a:satOff val="3411"/>
                <a:lumOff val="150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Semiconductors</a:t>
          </a:r>
          <a:endParaRPr lang="en-US" sz="1500" kern="1200"/>
        </a:p>
      </dsp:txBody>
      <dsp:txXfrm>
        <a:off x="3355977" y="3355052"/>
        <a:ext cx="1416044" cy="814381"/>
      </dsp:txXfrm>
    </dsp:sp>
    <dsp:sp modelId="{DF6B405F-BFD9-F44E-9B09-3A3E8DE8ABA1}">
      <dsp:nvSpPr>
        <dsp:cNvPr id="0" name=""/>
        <dsp:cNvSpPr/>
      </dsp:nvSpPr>
      <dsp:spPr>
        <a:xfrm>
          <a:off x="4966493" y="331099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95502"/>
                <a:satOff val="2559"/>
                <a:lumOff val="112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95502"/>
                <a:satOff val="2559"/>
                <a:lumOff val="112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95502"/>
                <a:satOff val="2559"/>
                <a:lumOff val="112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 dirty="0"/>
            <a:t>Smart Cities</a:t>
          </a:r>
          <a:endParaRPr lang="en-US" sz="1500" kern="1200" dirty="0"/>
        </a:p>
      </dsp:txBody>
      <dsp:txXfrm>
        <a:off x="5010549" y="3355052"/>
        <a:ext cx="1416044" cy="814381"/>
      </dsp:txXfrm>
    </dsp:sp>
    <dsp:sp modelId="{2FB7DA11-D3D9-F644-882E-FF36AA9B68A7}">
      <dsp:nvSpPr>
        <dsp:cNvPr id="0" name=""/>
        <dsp:cNvSpPr/>
      </dsp:nvSpPr>
      <dsp:spPr>
        <a:xfrm>
          <a:off x="6621065" y="3310996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63668"/>
                <a:satOff val="1706"/>
                <a:lumOff val="75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63668"/>
                <a:satOff val="1706"/>
                <a:lumOff val="75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63668"/>
                <a:satOff val="1706"/>
                <a:lumOff val="75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/>
            <a:t>Smart Grid</a:t>
          </a:r>
          <a:endParaRPr lang="en-US" sz="1500" kern="1200"/>
        </a:p>
      </dsp:txBody>
      <dsp:txXfrm>
        <a:off x="6665121" y="3355052"/>
        <a:ext cx="1416044" cy="814381"/>
      </dsp:txXfrm>
    </dsp:sp>
    <dsp:sp modelId="{54FA09BC-29E5-8F4C-9136-28A0715431B1}">
      <dsp:nvSpPr>
        <dsp:cNvPr id="0" name=""/>
        <dsp:cNvSpPr/>
      </dsp:nvSpPr>
      <dsp:spPr>
        <a:xfrm>
          <a:off x="3311921" y="4363905"/>
          <a:ext cx="1504156" cy="902493"/>
        </a:xfrm>
        <a:prstGeom prst="roundRect">
          <a:avLst/>
        </a:prstGeom>
        <a:gradFill rotWithShape="0">
          <a:gsLst>
            <a:gs pos="0">
              <a:schemeClr val="accent5">
                <a:shade val="50000"/>
                <a:hueOff val="31834"/>
                <a:satOff val="853"/>
                <a:lumOff val="37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31834"/>
                <a:satOff val="853"/>
                <a:lumOff val="37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31834"/>
                <a:satOff val="853"/>
                <a:lumOff val="37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 dirty="0"/>
            <a:t>Transportation</a:t>
          </a:r>
          <a:endParaRPr lang="en-US" sz="1500" kern="1200" dirty="0"/>
        </a:p>
      </dsp:txBody>
      <dsp:txXfrm>
        <a:off x="3355977" y="4407961"/>
        <a:ext cx="1416044" cy="814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6A588-544F-A14E-893E-DFA1A87B253C}">
      <dsp:nvSpPr>
        <dsp:cNvPr id="0" name=""/>
        <dsp:cNvSpPr/>
      </dsp:nvSpPr>
      <dsp:spPr>
        <a:xfrm>
          <a:off x="414768" y="2796758"/>
          <a:ext cx="267987" cy="2297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993" y="0"/>
              </a:lnTo>
              <a:lnTo>
                <a:pt x="133993" y="2297910"/>
              </a:lnTo>
              <a:lnTo>
                <a:pt x="267987" y="229791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90925" y="3887876"/>
        <a:ext cx="115674" cy="115674"/>
      </dsp:txXfrm>
    </dsp:sp>
    <dsp:sp modelId="{9C7396E7-4049-2B47-AC80-0123958FA8B5}">
      <dsp:nvSpPr>
        <dsp:cNvPr id="0" name=""/>
        <dsp:cNvSpPr/>
      </dsp:nvSpPr>
      <dsp:spPr>
        <a:xfrm>
          <a:off x="414768" y="2796758"/>
          <a:ext cx="267987" cy="1787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993" y="0"/>
              </a:lnTo>
              <a:lnTo>
                <a:pt x="133993" y="1787263"/>
              </a:lnTo>
              <a:lnTo>
                <a:pt x="267987" y="178726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03581" y="3645209"/>
        <a:ext cx="90362" cy="90362"/>
      </dsp:txXfrm>
    </dsp:sp>
    <dsp:sp modelId="{2A2AC83C-A928-0248-B25E-439EA3F151FC}">
      <dsp:nvSpPr>
        <dsp:cNvPr id="0" name=""/>
        <dsp:cNvSpPr/>
      </dsp:nvSpPr>
      <dsp:spPr>
        <a:xfrm>
          <a:off x="414768" y="2796758"/>
          <a:ext cx="267987" cy="12766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993" y="0"/>
              </a:lnTo>
              <a:lnTo>
                <a:pt x="133993" y="1276616"/>
              </a:lnTo>
              <a:lnTo>
                <a:pt x="267987" y="1276616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6151" y="3402455"/>
        <a:ext cx="65222" cy="65222"/>
      </dsp:txXfrm>
    </dsp:sp>
    <dsp:sp modelId="{3BA5C005-5E58-E24F-A523-C1F02808596E}">
      <dsp:nvSpPr>
        <dsp:cNvPr id="0" name=""/>
        <dsp:cNvSpPr/>
      </dsp:nvSpPr>
      <dsp:spPr>
        <a:xfrm>
          <a:off x="414768" y="2796758"/>
          <a:ext cx="267987" cy="765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993" y="0"/>
              </a:lnTo>
              <a:lnTo>
                <a:pt x="133993" y="765970"/>
              </a:lnTo>
              <a:lnTo>
                <a:pt x="267987" y="76597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8474" y="3159456"/>
        <a:ext cx="40574" cy="40574"/>
      </dsp:txXfrm>
    </dsp:sp>
    <dsp:sp modelId="{5BDA4ABF-A950-8544-9FCC-E26D20D74C17}">
      <dsp:nvSpPr>
        <dsp:cNvPr id="0" name=""/>
        <dsp:cNvSpPr/>
      </dsp:nvSpPr>
      <dsp:spPr>
        <a:xfrm>
          <a:off x="414768" y="2796758"/>
          <a:ext cx="274238" cy="2553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119" y="0"/>
              </a:lnTo>
              <a:lnTo>
                <a:pt x="137119" y="255327"/>
              </a:lnTo>
              <a:lnTo>
                <a:pt x="274238" y="255327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2520" y="2915054"/>
        <a:ext cx="18734" cy="18734"/>
      </dsp:txXfrm>
    </dsp:sp>
    <dsp:sp modelId="{53C02AB5-E13F-9C45-B1C9-8BA4FBCC823E}">
      <dsp:nvSpPr>
        <dsp:cNvPr id="0" name=""/>
        <dsp:cNvSpPr/>
      </dsp:nvSpPr>
      <dsp:spPr>
        <a:xfrm>
          <a:off x="414768" y="2541435"/>
          <a:ext cx="267987" cy="255323"/>
        </a:xfrm>
        <a:custGeom>
          <a:avLst/>
          <a:gdLst/>
          <a:ahLst/>
          <a:cxnLst/>
          <a:rect l="0" t="0" r="0" b="0"/>
          <a:pathLst>
            <a:path>
              <a:moveTo>
                <a:pt x="0" y="255323"/>
              </a:moveTo>
              <a:lnTo>
                <a:pt x="133993" y="255323"/>
              </a:lnTo>
              <a:lnTo>
                <a:pt x="133993" y="0"/>
              </a:lnTo>
              <a:lnTo>
                <a:pt x="267987" y="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39508" y="2659843"/>
        <a:ext cx="18507" cy="18507"/>
      </dsp:txXfrm>
    </dsp:sp>
    <dsp:sp modelId="{211C2676-414B-BF46-A0D9-79E7FEEA9515}">
      <dsp:nvSpPr>
        <dsp:cNvPr id="0" name=""/>
        <dsp:cNvSpPr/>
      </dsp:nvSpPr>
      <dsp:spPr>
        <a:xfrm>
          <a:off x="414768" y="2030788"/>
          <a:ext cx="267987" cy="765970"/>
        </a:xfrm>
        <a:custGeom>
          <a:avLst/>
          <a:gdLst/>
          <a:ahLst/>
          <a:cxnLst/>
          <a:rect l="0" t="0" r="0" b="0"/>
          <a:pathLst>
            <a:path>
              <a:moveTo>
                <a:pt x="0" y="765970"/>
              </a:moveTo>
              <a:lnTo>
                <a:pt x="133993" y="765970"/>
              </a:lnTo>
              <a:lnTo>
                <a:pt x="133993" y="0"/>
              </a:lnTo>
              <a:lnTo>
                <a:pt x="267987" y="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8474" y="2393486"/>
        <a:ext cx="40574" cy="40574"/>
      </dsp:txXfrm>
    </dsp:sp>
    <dsp:sp modelId="{E9A170EB-7C48-3043-8BC2-E9FDE0404B4A}">
      <dsp:nvSpPr>
        <dsp:cNvPr id="0" name=""/>
        <dsp:cNvSpPr/>
      </dsp:nvSpPr>
      <dsp:spPr>
        <a:xfrm>
          <a:off x="414768" y="1520141"/>
          <a:ext cx="267987" cy="1276616"/>
        </a:xfrm>
        <a:custGeom>
          <a:avLst/>
          <a:gdLst/>
          <a:ahLst/>
          <a:cxnLst/>
          <a:rect l="0" t="0" r="0" b="0"/>
          <a:pathLst>
            <a:path>
              <a:moveTo>
                <a:pt x="0" y="1276616"/>
              </a:moveTo>
              <a:lnTo>
                <a:pt x="133993" y="1276616"/>
              </a:lnTo>
              <a:lnTo>
                <a:pt x="133993" y="0"/>
              </a:lnTo>
              <a:lnTo>
                <a:pt x="267987" y="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6151" y="2125839"/>
        <a:ext cx="65222" cy="65222"/>
      </dsp:txXfrm>
    </dsp:sp>
    <dsp:sp modelId="{38DE5F63-E197-724D-89DE-953673E39AE7}">
      <dsp:nvSpPr>
        <dsp:cNvPr id="0" name=""/>
        <dsp:cNvSpPr/>
      </dsp:nvSpPr>
      <dsp:spPr>
        <a:xfrm>
          <a:off x="414768" y="1009495"/>
          <a:ext cx="267987" cy="1787263"/>
        </a:xfrm>
        <a:custGeom>
          <a:avLst/>
          <a:gdLst/>
          <a:ahLst/>
          <a:cxnLst/>
          <a:rect l="0" t="0" r="0" b="0"/>
          <a:pathLst>
            <a:path>
              <a:moveTo>
                <a:pt x="0" y="1787263"/>
              </a:moveTo>
              <a:lnTo>
                <a:pt x="133993" y="1787263"/>
              </a:lnTo>
              <a:lnTo>
                <a:pt x="133993" y="0"/>
              </a:lnTo>
              <a:lnTo>
                <a:pt x="267987" y="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03581" y="1857945"/>
        <a:ext cx="90362" cy="90362"/>
      </dsp:txXfrm>
    </dsp:sp>
    <dsp:sp modelId="{42A461F3-6804-8B45-8E18-A8EC47D30608}">
      <dsp:nvSpPr>
        <dsp:cNvPr id="0" name=""/>
        <dsp:cNvSpPr/>
      </dsp:nvSpPr>
      <dsp:spPr>
        <a:xfrm>
          <a:off x="414768" y="487961"/>
          <a:ext cx="257107" cy="2308797"/>
        </a:xfrm>
        <a:custGeom>
          <a:avLst/>
          <a:gdLst/>
          <a:ahLst/>
          <a:cxnLst/>
          <a:rect l="0" t="0" r="0" b="0"/>
          <a:pathLst>
            <a:path>
              <a:moveTo>
                <a:pt x="0" y="2308797"/>
              </a:moveTo>
              <a:lnTo>
                <a:pt x="128553" y="2308797"/>
              </a:lnTo>
              <a:lnTo>
                <a:pt x="128553" y="0"/>
              </a:lnTo>
              <a:lnTo>
                <a:pt x="257107" y="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0" rIns="1270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85245" y="1584283"/>
        <a:ext cx="116153" cy="116153"/>
      </dsp:txXfrm>
    </dsp:sp>
    <dsp:sp modelId="{7648EFC8-A787-AE4D-97A3-644056F407F9}">
      <dsp:nvSpPr>
        <dsp:cNvPr id="0" name=""/>
        <dsp:cNvSpPr/>
      </dsp:nvSpPr>
      <dsp:spPr>
        <a:xfrm rot="16200000">
          <a:off x="-864535" y="2592499"/>
          <a:ext cx="2150091" cy="408517"/>
        </a:xfrm>
        <a:prstGeom prst="rect">
          <a:avLst/>
        </a:prstGeom>
        <a:solidFill>
          <a:srgbClr val="00457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noProof="0" dirty="0"/>
            <a:t>IEL</a:t>
          </a:r>
        </a:p>
      </dsp:txBody>
      <dsp:txXfrm>
        <a:off x="-864535" y="2592499"/>
        <a:ext cx="2150091" cy="408517"/>
      </dsp:txXfrm>
    </dsp:sp>
    <dsp:sp modelId="{32E7861B-741D-D84E-B68D-CBCFC069A79C}">
      <dsp:nvSpPr>
        <dsp:cNvPr id="0" name=""/>
        <dsp:cNvSpPr/>
      </dsp:nvSpPr>
      <dsp:spPr>
        <a:xfrm>
          <a:off x="671875" y="283702"/>
          <a:ext cx="8267879" cy="408517"/>
        </a:xfrm>
        <a:prstGeom prst="rect">
          <a:avLst/>
        </a:prstGeom>
        <a:solidFill>
          <a:srgbClr val="004578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noProof="0" dirty="0" smtClean="0">
              <a:solidFill>
                <a:schemeClr val="bg1"/>
              </a:solidFill>
              <a:latin typeface="+mn-lt"/>
              <a:ea typeface="Verdana" charset="0"/>
            </a:rPr>
            <a:t>Mais de 5 milhões de documentos em texto completo – Full-text</a:t>
          </a:r>
          <a:endParaRPr lang="es-ES_tradnl" sz="1400" kern="1200" noProof="0" dirty="0">
            <a:solidFill>
              <a:schemeClr val="bg1"/>
            </a:solidFill>
          </a:endParaRPr>
        </a:p>
      </dsp:txBody>
      <dsp:txXfrm>
        <a:off x="671875" y="283702"/>
        <a:ext cx="8267879" cy="408517"/>
      </dsp:txXfrm>
    </dsp:sp>
    <dsp:sp modelId="{C52B6BF5-1157-9245-BAA8-618105C9F754}">
      <dsp:nvSpPr>
        <dsp:cNvPr id="0" name=""/>
        <dsp:cNvSpPr/>
      </dsp:nvSpPr>
      <dsp:spPr>
        <a:xfrm>
          <a:off x="682756" y="805236"/>
          <a:ext cx="8267879" cy="408517"/>
        </a:xfrm>
        <a:prstGeom prst="rect">
          <a:avLst/>
        </a:prstGeom>
        <a:solidFill>
          <a:srgbClr val="EE742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i="0" u="none" kern="1200" noProof="0" dirty="0" smtClean="0"/>
            <a:t>Cerca de 200 </a:t>
          </a:r>
          <a:r>
            <a:rPr lang="es-ES_tradnl" sz="1400" b="0" i="0" u="none" kern="1200" noProof="0" dirty="0"/>
            <a:t>revistas </a:t>
          </a:r>
          <a:r>
            <a:rPr lang="es-ES_tradnl" sz="1400" b="0" i="0" u="none" kern="1200" noProof="0" dirty="0" smtClean="0"/>
            <a:t>do IEEE - </a:t>
          </a:r>
          <a:r>
            <a:rPr lang="es-ES_tradnl" sz="1400" b="0" i="0" u="none" kern="1200" noProof="0" dirty="0" err="1" smtClean="0"/>
            <a:t>Journals</a:t>
          </a:r>
          <a:endParaRPr lang="es-ES_tradnl" sz="1400" b="0" i="0" u="none" kern="1200" noProof="0" dirty="0"/>
        </a:p>
      </dsp:txBody>
      <dsp:txXfrm>
        <a:off x="682756" y="805236"/>
        <a:ext cx="8267879" cy="408517"/>
      </dsp:txXfrm>
    </dsp:sp>
    <dsp:sp modelId="{324E9DE1-41CC-A64D-90DA-09C94A577860}">
      <dsp:nvSpPr>
        <dsp:cNvPr id="0" name=""/>
        <dsp:cNvSpPr/>
      </dsp:nvSpPr>
      <dsp:spPr>
        <a:xfrm>
          <a:off x="682756" y="1315883"/>
          <a:ext cx="8267879" cy="40851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i="0" u="none" kern="1200" baseline="0" noProof="0" dirty="0"/>
            <a:t>30+ revistas </a:t>
          </a:r>
          <a:r>
            <a:rPr lang="es-ES_tradnl" sz="1400" b="0" i="0" u="none" kern="1200" baseline="0" noProof="0" dirty="0" smtClean="0"/>
            <a:t>do </a:t>
          </a:r>
          <a:r>
            <a:rPr lang="es-ES_tradnl" sz="1400" b="0" i="0" u="none" kern="1200" baseline="0" noProof="0" dirty="0"/>
            <a:t>IET </a:t>
          </a:r>
          <a:r>
            <a:rPr lang="es-ES_tradnl" sz="1400" b="0" i="0" u="none" kern="1200" baseline="0" noProof="0" dirty="0" smtClean="0"/>
            <a:t>e anais/actas </a:t>
          </a:r>
          <a:r>
            <a:rPr lang="es-ES_tradnl" sz="1400" b="0" i="0" u="none" kern="1200" baseline="0" noProof="0" dirty="0"/>
            <a:t>de </a:t>
          </a:r>
          <a:r>
            <a:rPr lang="es-ES_tradnl" sz="1400" b="0" i="0" u="none" kern="1200" baseline="0" noProof="0" dirty="0" smtClean="0"/>
            <a:t>mais </a:t>
          </a:r>
          <a:r>
            <a:rPr lang="es-ES_tradnl" sz="1400" b="0" i="0" u="none" kern="1200" baseline="0" noProof="0" dirty="0"/>
            <a:t>de 25 </a:t>
          </a:r>
          <a:r>
            <a:rPr lang="es-ES_tradnl" sz="1400" b="0" i="0" u="none" kern="1200" baseline="0" noProof="0" dirty="0" smtClean="0"/>
            <a:t>conferências do IET –Conference Proceedings</a:t>
          </a:r>
          <a:endParaRPr lang="es-ES_tradnl" sz="1400" b="0" i="0" u="none" kern="1200" noProof="0" dirty="0"/>
        </a:p>
      </dsp:txBody>
      <dsp:txXfrm>
        <a:off x="682756" y="1315883"/>
        <a:ext cx="8267879" cy="408517"/>
      </dsp:txXfrm>
    </dsp:sp>
    <dsp:sp modelId="{186DD6A8-D17C-5B42-B8BB-FF26AE124325}">
      <dsp:nvSpPr>
        <dsp:cNvPr id="0" name=""/>
        <dsp:cNvSpPr/>
      </dsp:nvSpPr>
      <dsp:spPr>
        <a:xfrm>
          <a:off x="682756" y="1826529"/>
          <a:ext cx="8267879" cy="408517"/>
        </a:xfrm>
        <a:prstGeom prst="rect">
          <a:avLst/>
        </a:prstGeom>
        <a:solidFill>
          <a:srgbClr val="00745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i="0" u="none" kern="1200" noProof="0" dirty="0" smtClean="0"/>
            <a:t>Actas </a:t>
          </a:r>
          <a:r>
            <a:rPr lang="es-ES_tradnl" sz="1400" b="0" i="0" u="none" kern="1200" noProof="0" dirty="0"/>
            <a:t>de </a:t>
          </a:r>
          <a:r>
            <a:rPr lang="es-ES_tradnl" sz="1400" b="0" i="0" u="none" kern="1200" noProof="0" dirty="0" smtClean="0"/>
            <a:t>mais </a:t>
          </a:r>
          <a:r>
            <a:rPr lang="es-ES_tradnl" sz="1400" b="0" i="0" u="none" kern="1200" noProof="0" dirty="0"/>
            <a:t>de 1.800 </a:t>
          </a:r>
          <a:r>
            <a:rPr lang="es-ES_tradnl" sz="1400" b="0" i="0" u="none" kern="1200" noProof="0" dirty="0" smtClean="0"/>
            <a:t>conferências do </a:t>
          </a:r>
          <a:r>
            <a:rPr lang="es-ES_tradnl" sz="1400" b="0" i="0" u="none" kern="1200" noProof="0" dirty="0"/>
            <a:t>IEEE</a:t>
          </a:r>
        </a:p>
      </dsp:txBody>
      <dsp:txXfrm>
        <a:off x="682756" y="1826529"/>
        <a:ext cx="8267879" cy="408517"/>
      </dsp:txXfrm>
    </dsp:sp>
    <dsp:sp modelId="{B9C51B26-0792-7D43-B5CF-6C06C200C96A}">
      <dsp:nvSpPr>
        <dsp:cNvPr id="0" name=""/>
        <dsp:cNvSpPr/>
      </dsp:nvSpPr>
      <dsp:spPr>
        <a:xfrm>
          <a:off x="682756" y="2337176"/>
          <a:ext cx="8267879" cy="408517"/>
        </a:xfrm>
        <a:prstGeom prst="rect">
          <a:avLst/>
        </a:prstGeom>
        <a:solidFill>
          <a:srgbClr val="6C10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0" i="0" u="none" kern="1200" noProof="0" dirty="0" smtClean="0"/>
            <a:t>Mais </a:t>
          </a:r>
          <a:r>
            <a:rPr lang="es-ES_tradnl" sz="1400" b="0" i="0" u="none" kern="1200" noProof="0" dirty="0"/>
            <a:t>de 4,400 </a:t>
          </a:r>
          <a:r>
            <a:rPr lang="es-ES_tradnl" sz="1400" b="0" i="0" u="none" kern="1200" noProof="0" dirty="0" smtClean="0"/>
            <a:t>normas/ padrões do </a:t>
          </a:r>
          <a:r>
            <a:rPr lang="es-ES_tradnl" sz="1400" b="0" i="0" u="none" kern="1200" noProof="0" dirty="0"/>
            <a:t>IEEE </a:t>
          </a:r>
          <a:r>
            <a:rPr lang="es-ES_tradnl" sz="1400" b="0" i="0" u="none" kern="1200" noProof="0" dirty="0" smtClean="0"/>
            <a:t>aprovadas e publicadas - Standards</a:t>
          </a:r>
          <a:endParaRPr lang="es-ES_tradnl" sz="1400" b="0" i="0" u="none" kern="1200" noProof="0" dirty="0"/>
        </a:p>
      </dsp:txBody>
      <dsp:txXfrm>
        <a:off x="682756" y="2337176"/>
        <a:ext cx="8267879" cy="408517"/>
      </dsp:txXfrm>
    </dsp:sp>
    <dsp:sp modelId="{65B2AE9E-5CAF-214B-A74A-A9F869919AF0}">
      <dsp:nvSpPr>
        <dsp:cNvPr id="0" name=""/>
        <dsp:cNvSpPr/>
      </dsp:nvSpPr>
      <dsp:spPr>
        <a:xfrm>
          <a:off x="689007" y="2847827"/>
          <a:ext cx="8267879" cy="408517"/>
        </a:xfrm>
        <a:prstGeom prst="rect">
          <a:avLst/>
        </a:prstGeom>
        <a:solidFill>
          <a:srgbClr val="6B1F7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i="0" u="none" kern="1200" noProof="0" dirty="0" smtClean="0"/>
            <a:t>Versões de normas/padrões redline do IEEE</a:t>
          </a:r>
          <a:endParaRPr lang="es-ES_tradnl" sz="1400" b="0" i="0" u="none" kern="1200" noProof="0" dirty="0"/>
        </a:p>
      </dsp:txBody>
      <dsp:txXfrm>
        <a:off x="689007" y="2847827"/>
        <a:ext cx="8267879" cy="408517"/>
      </dsp:txXfrm>
    </dsp:sp>
    <dsp:sp modelId="{A770BCC7-A927-2341-A8B9-98FEF371ADE9}">
      <dsp:nvSpPr>
        <dsp:cNvPr id="0" name=""/>
        <dsp:cNvSpPr/>
      </dsp:nvSpPr>
      <dsp:spPr>
        <a:xfrm>
          <a:off x="682756" y="3358469"/>
          <a:ext cx="8267879" cy="408517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i="0" u="none" kern="1200" noProof="0" dirty="0" smtClean="0"/>
            <a:t>Acesso gratuito ao Jornal Técnico Bell Labs</a:t>
          </a:r>
          <a:endParaRPr lang="es-ES_tradnl" sz="1400" b="0" i="0" u="none" kern="1200" noProof="0" dirty="0"/>
        </a:p>
      </dsp:txBody>
      <dsp:txXfrm>
        <a:off x="682756" y="3358469"/>
        <a:ext cx="8267879" cy="408517"/>
      </dsp:txXfrm>
    </dsp:sp>
    <dsp:sp modelId="{BFA00922-5B29-C345-8C77-15EFF5CFA2DE}">
      <dsp:nvSpPr>
        <dsp:cNvPr id="0" name=""/>
        <dsp:cNvSpPr/>
      </dsp:nvSpPr>
      <dsp:spPr>
        <a:xfrm>
          <a:off x="682756" y="3869116"/>
          <a:ext cx="8267879" cy="408517"/>
        </a:xfrm>
        <a:prstGeom prst="rect">
          <a:avLst/>
        </a:prstGeom>
        <a:solidFill>
          <a:srgbClr val="00745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i="0" u="none" kern="1200" noProof="0" dirty="0" smtClean="0"/>
            <a:t>Acesso complementar a mais de 12.300 trabalhos de mais de 20 conferências VDE</a:t>
          </a:r>
          <a:endParaRPr lang="es-ES_tradnl" sz="1400" b="0" i="0" u="none" kern="1200" noProof="0" dirty="0"/>
        </a:p>
      </dsp:txBody>
      <dsp:txXfrm>
        <a:off x="682756" y="3869116"/>
        <a:ext cx="8267879" cy="408517"/>
      </dsp:txXfrm>
    </dsp:sp>
    <dsp:sp modelId="{52AE911F-9791-8549-B0E4-E6C7FAA3DCD8}">
      <dsp:nvSpPr>
        <dsp:cNvPr id="0" name=""/>
        <dsp:cNvSpPr/>
      </dsp:nvSpPr>
      <dsp:spPr>
        <a:xfrm>
          <a:off x="682756" y="4379763"/>
          <a:ext cx="8267879" cy="408517"/>
        </a:xfrm>
        <a:prstGeom prst="rect">
          <a:avLst/>
        </a:prstGeom>
        <a:solidFill>
          <a:srgbClr val="6C103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i="0" u="none" kern="1200" noProof="0" dirty="0" smtClean="0"/>
            <a:t>Acesso a artigos aceitos para publicação futura – Early Access Articles</a:t>
          </a:r>
          <a:endParaRPr lang="es-ES_tradnl" sz="1400" b="0" i="0" u="none" kern="1200" noProof="0" dirty="0"/>
        </a:p>
      </dsp:txBody>
      <dsp:txXfrm>
        <a:off x="682756" y="4379763"/>
        <a:ext cx="8267879" cy="408517"/>
      </dsp:txXfrm>
    </dsp:sp>
    <dsp:sp modelId="{971E7EE1-120F-BA48-B9D9-B58BD7C2A09A}">
      <dsp:nvSpPr>
        <dsp:cNvPr id="0" name=""/>
        <dsp:cNvSpPr/>
      </dsp:nvSpPr>
      <dsp:spPr>
        <a:xfrm>
          <a:off x="682756" y="4890409"/>
          <a:ext cx="8267879" cy="408517"/>
        </a:xfrm>
        <a:prstGeom prst="rect">
          <a:avLst/>
        </a:prstGeom>
        <a:solidFill>
          <a:srgbClr val="6B1F7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890" rIns="889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i="0" u="none" kern="1200" noProof="0" dirty="0" smtClean="0"/>
            <a:t>Arquivo do final do século XIX para títulos selecionados </a:t>
          </a:r>
          <a:endParaRPr lang="es-ES_tradnl" sz="1400" b="0" i="0" u="none" kern="1200" noProof="0" dirty="0"/>
        </a:p>
      </dsp:txBody>
      <dsp:txXfrm>
        <a:off x="682756" y="4890409"/>
        <a:ext cx="8267879" cy="408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2B44D-6CDC-D343-9163-BD6435E9187E}">
      <dsp:nvSpPr>
        <dsp:cNvPr id="0" name=""/>
        <dsp:cNvSpPr/>
      </dsp:nvSpPr>
      <dsp:spPr>
        <a:xfrm>
          <a:off x="423558" y="3655"/>
          <a:ext cx="1306588" cy="13245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Enterprise Blockchain for Healthcare, </a:t>
          </a:r>
          <a:r>
            <a:rPr lang="en-US" sz="1400" b="1" kern="1200" dirty="0" err="1"/>
            <a:t>IoT</a:t>
          </a:r>
          <a:r>
            <a:rPr lang="en-US" sz="1400" b="1" kern="1200" dirty="0"/>
            <a:t>, Energy, and Supply Chain</a:t>
          </a:r>
        </a:p>
      </dsp:txBody>
      <dsp:txXfrm>
        <a:off x="423558" y="3655"/>
        <a:ext cx="1306588" cy="1324567"/>
      </dsp:txXfrm>
    </dsp:sp>
    <dsp:sp modelId="{B755337F-1291-6449-BF11-770E3309410A}">
      <dsp:nvSpPr>
        <dsp:cNvPr id="0" name=""/>
        <dsp:cNvSpPr/>
      </dsp:nvSpPr>
      <dsp:spPr>
        <a:xfrm>
          <a:off x="1860805" y="3655"/>
          <a:ext cx="1306588" cy="13245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/>
            <a:t>Introduction to IEEE Standard 1547-2018: Connecting Distributed Energy Resources</a:t>
          </a:r>
        </a:p>
      </dsp:txBody>
      <dsp:txXfrm>
        <a:off x="1860805" y="3655"/>
        <a:ext cx="1306588" cy="1324567"/>
      </dsp:txXfrm>
    </dsp:sp>
    <dsp:sp modelId="{3F335856-F514-974F-BB0B-50B0A66BD698}">
      <dsp:nvSpPr>
        <dsp:cNvPr id="0" name=""/>
        <dsp:cNvSpPr/>
      </dsp:nvSpPr>
      <dsp:spPr>
        <a:xfrm>
          <a:off x="3298053" y="3655"/>
          <a:ext cx="1306588" cy="1324567"/>
        </a:xfrm>
        <a:prstGeom prst="rect">
          <a:avLst/>
        </a:prstGeom>
        <a:solidFill>
          <a:srgbClr val="6B1F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Finite Element Method</a:t>
          </a:r>
        </a:p>
      </dsp:txBody>
      <dsp:txXfrm>
        <a:off x="3298053" y="3655"/>
        <a:ext cx="1306588" cy="1324567"/>
      </dsp:txXfrm>
    </dsp:sp>
    <dsp:sp modelId="{782A3032-65E4-3A4F-87DA-08400AEB7963}">
      <dsp:nvSpPr>
        <dsp:cNvPr id="0" name=""/>
        <dsp:cNvSpPr/>
      </dsp:nvSpPr>
      <dsp:spPr>
        <a:xfrm>
          <a:off x="4735300" y="3655"/>
          <a:ext cx="1306588" cy="13245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5G</a:t>
          </a:r>
        </a:p>
      </dsp:txBody>
      <dsp:txXfrm>
        <a:off x="4735300" y="3655"/>
        <a:ext cx="1306588" cy="1324567"/>
      </dsp:txXfrm>
    </dsp:sp>
    <dsp:sp modelId="{F6D6F174-9A43-D14F-9AB5-87F4B36CC8A9}">
      <dsp:nvSpPr>
        <dsp:cNvPr id="0" name=""/>
        <dsp:cNvSpPr/>
      </dsp:nvSpPr>
      <dsp:spPr>
        <a:xfrm>
          <a:off x="6172548" y="3655"/>
          <a:ext cx="1306588" cy="132456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Modernizing the Smart Grid</a:t>
          </a:r>
        </a:p>
      </dsp:txBody>
      <dsp:txXfrm>
        <a:off x="6172548" y="3655"/>
        <a:ext cx="1306588" cy="1324567"/>
      </dsp:txXfrm>
    </dsp:sp>
    <dsp:sp modelId="{7688EE0F-5D08-394A-8B6E-A047EB6758D2}">
      <dsp:nvSpPr>
        <dsp:cNvPr id="0" name=""/>
        <dsp:cNvSpPr/>
      </dsp:nvSpPr>
      <dsp:spPr>
        <a:xfrm>
          <a:off x="7609796" y="3655"/>
          <a:ext cx="1306588" cy="13245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IEEE Guide to Autonomous Vehicle Technology</a:t>
          </a:r>
        </a:p>
      </dsp:txBody>
      <dsp:txXfrm>
        <a:off x="7609796" y="3655"/>
        <a:ext cx="1306588" cy="1324567"/>
      </dsp:txXfrm>
    </dsp:sp>
    <dsp:sp modelId="{BE03145B-02F7-6941-BE57-868633453BF3}">
      <dsp:nvSpPr>
        <dsp:cNvPr id="0" name=""/>
        <dsp:cNvSpPr/>
      </dsp:nvSpPr>
      <dsp:spPr>
        <a:xfrm>
          <a:off x="423558" y="1458881"/>
          <a:ext cx="1306588" cy="13245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IEEE Introduction to Edge Computing</a:t>
          </a:r>
        </a:p>
      </dsp:txBody>
      <dsp:txXfrm>
        <a:off x="423558" y="1458881"/>
        <a:ext cx="1306588" cy="1324567"/>
      </dsp:txXfrm>
    </dsp:sp>
    <dsp:sp modelId="{152F242F-F8EE-D649-8F16-DEA2ED6B63AA}">
      <dsp:nvSpPr>
        <dsp:cNvPr id="0" name=""/>
        <dsp:cNvSpPr/>
      </dsp:nvSpPr>
      <dsp:spPr>
        <a:xfrm>
          <a:off x="1860805" y="1458881"/>
          <a:ext cx="1306588" cy="1324567"/>
        </a:xfrm>
        <a:prstGeom prst="rect">
          <a:avLst/>
        </a:prstGeom>
        <a:solidFill>
          <a:srgbClr val="6B1F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The National Electrical Safety Code® (NESC®) Course Program</a:t>
          </a:r>
        </a:p>
      </dsp:txBody>
      <dsp:txXfrm>
        <a:off x="1860805" y="1458881"/>
        <a:ext cx="1306588" cy="1324567"/>
      </dsp:txXfrm>
    </dsp:sp>
    <dsp:sp modelId="{C264F2AD-F7A4-924C-9EA5-8A956C0FB000}">
      <dsp:nvSpPr>
        <dsp:cNvPr id="0" name=""/>
        <dsp:cNvSpPr/>
      </dsp:nvSpPr>
      <dsp:spPr>
        <a:xfrm>
          <a:off x="3298053" y="1458881"/>
          <a:ext cx="1306588" cy="13245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Artificial Intelligence and Ethics in Design</a:t>
          </a:r>
        </a:p>
      </dsp:txBody>
      <dsp:txXfrm>
        <a:off x="3298053" y="1458881"/>
        <a:ext cx="1306588" cy="1324567"/>
      </dsp:txXfrm>
    </dsp:sp>
    <dsp:sp modelId="{40763F44-529F-EF4D-9B2A-79703BE0D9BA}">
      <dsp:nvSpPr>
        <dsp:cNvPr id="0" name=""/>
        <dsp:cNvSpPr/>
      </dsp:nvSpPr>
      <dsp:spPr>
        <a:xfrm>
          <a:off x="4735300" y="1458881"/>
          <a:ext cx="1306588" cy="132456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Introduction to Blockchain Technology</a:t>
          </a:r>
        </a:p>
      </dsp:txBody>
      <dsp:txXfrm>
        <a:off x="4735300" y="1458881"/>
        <a:ext cx="1306588" cy="1324567"/>
      </dsp:txXfrm>
    </dsp:sp>
    <dsp:sp modelId="{2339D53F-89C5-5644-BA5B-FDECAC3D4F6A}">
      <dsp:nvSpPr>
        <dsp:cNvPr id="0" name=""/>
        <dsp:cNvSpPr/>
      </dsp:nvSpPr>
      <dsp:spPr>
        <a:xfrm>
          <a:off x="6172548" y="1458881"/>
          <a:ext cx="1306588" cy="13245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IEEE Guide to the Internet of Things</a:t>
          </a:r>
        </a:p>
      </dsp:txBody>
      <dsp:txXfrm>
        <a:off x="6172548" y="1458881"/>
        <a:ext cx="1306588" cy="1324567"/>
      </dsp:txXfrm>
    </dsp:sp>
    <dsp:sp modelId="{750FDEB8-6928-6744-8BD1-C6A75DE886F0}">
      <dsp:nvSpPr>
        <dsp:cNvPr id="0" name=""/>
        <dsp:cNvSpPr/>
      </dsp:nvSpPr>
      <dsp:spPr>
        <a:xfrm>
          <a:off x="7609796" y="1458881"/>
          <a:ext cx="1306588" cy="13245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Hacking Your Company: Ethical Solutions to Defeat Cyber Attacks</a:t>
          </a:r>
        </a:p>
      </dsp:txBody>
      <dsp:txXfrm>
        <a:off x="7609796" y="1458881"/>
        <a:ext cx="1306588" cy="1324567"/>
      </dsp:txXfrm>
    </dsp:sp>
    <dsp:sp modelId="{90C6371B-D853-B748-A257-996A2087FA3F}">
      <dsp:nvSpPr>
        <dsp:cNvPr id="0" name=""/>
        <dsp:cNvSpPr/>
      </dsp:nvSpPr>
      <dsp:spPr>
        <a:xfrm>
          <a:off x="1142181" y="2914107"/>
          <a:ext cx="1306588" cy="1324567"/>
        </a:xfrm>
        <a:prstGeom prst="rect">
          <a:avLst/>
        </a:prstGeom>
        <a:solidFill>
          <a:srgbClr val="6B1F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Cyber Security Tools for Today’s Environment</a:t>
          </a:r>
        </a:p>
      </dsp:txBody>
      <dsp:txXfrm>
        <a:off x="1142181" y="2914107"/>
        <a:ext cx="1306588" cy="1324567"/>
      </dsp:txXfrm>
    </dsp:sp>
    <dsp:sp modelId="{BC5C4F0F-F57D-4E47-B71C-D9E616DB3EB8}">
      <dsp:nvSpPr>
        <dsp:cNvPr id="0" name=""/>
        <dsp:cNvSpPr/>
      </dsp:nvSpPr>
      <dsp:spPr>
        <a:xfrm>
          <a:off x="2579429" y="2914107"/>
          <a:ext cx="1306588" cy="13245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Cloud Computing</a:t>
          </a:r>
        </a:p>
      </dsp:txBody>
      <dsp:txXfrm>
        <a:off x="2579429" y="2914107"/>
        <a:ext cx="1306588" cy="1324567"/>
      </dsp:txXfrm>
    </dsp:sp>
    <dsp:sp modelId="{91C4080B-C3C8-3843-9710-9FF115FB7EBA}">
      <dsp:nvSpPr>
        <dsp:cNvPr id="0" name=""/>
        <dsp:cNvSpPr/>
      </dsp:nvSpPr>
      <dsp:spPr>
        <a:xfrm>
          <a:off x="4016677" y="2914107"/>
          <a:ext cx="1306588" cy="132456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Transportation Electrification</a:t>
          </a:r>
        </a:p>
      </dsp:txBody>
      <dsp:txXfrm>
        <a:off x="4016677" y="2914107"/>
        <a:ext cx="1306588" cy="1324567"/>
      </dsp:txXfrm>
    </dsp:sp>
    <dsp:sp modelId="{547FA3C7-7B00-CD4B-A360-BC594135F46E}">
      <dsp:nvSpPr>
        <dsp:cNvPr id="0" name=""/>
        <dsp:cNvSpPr/>
      </dsp:nvSpPr>
      <dsp:spPr>
        <a:xfrm>
          <a:off x="5453924" y="2914107"/>
          <a:ext cx="1306588" cy="13245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Fundamentals for Technical Professionals</a:t>
          </a:r>
        </a:p>
      </dsp:txBody>
      <dsp:txXfrm>
        <a:off x="5453924" y="2914107"/>
        <a:ext cx="1306588" cy="1324567"/>
      </dsp:txXfrm>
    </dsp:sp>
    <dsp:sp modelId="{E7BE8A23-F8E8-184B-8776-5FDE56D261D4}">
      <dsp:nvSpPr>
        <dsp:cNvPr id="0" name=""/>
        <dsp:cNvSpPr/>
      </dsp:nvSpPr>
      <dsp:spPr>
        <a:xfrm>
          <a:off x="6891172" y="2914107"/>
          <a:ext cx="1306588" cy="13245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/>
            <a:t>Professional Engineer License</a:t>
          </a:r>
        </a:p>
      </dsp:txBody>
      <dsp:txXfrm>
        <a:off x="6891172" y="2914107"/>
        <a:ext cx="1306588" cy="1324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29765-2BA5-497F-A9A0-BB4555C7ECBA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738F8-C90B-4733-B15A-925ECA555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ee.org/documents/envisioned_future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ieee.org/about/corporate/strategy/index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6351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IEEE is GLOBAL! </a:t>
            </a:r>
          </a:p>
          <a:p>
            <a:pPr lvl="0"/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There are 420,000+ worldwide IEEE members in 160+ countries. </a:t>
            </a:r>
          </a:p>
          <a:p>
            <a:pPr lvl="0"/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IEEE Offices: New York City, New Jersey, Washington, DC, &amp; California </a:t>
            </a:r>
          </a:p>
          <a:p>
            <a:pPr lvl="0"/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Europe - Belgium &amp; Austria</a:t>
            </a:r>
          </a:p>
          <a:p>
            <a:pPr lvl="0"/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India, Singapore, Japan &amp; two in China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01B7-AE6D-8A4C-A77C-12758BD38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05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ANIMATED SLIDE.</a:t>
            </a:r>
            <a:r>
              <a:rPr lang="en-US" baseline="0" dirty="0"/>
              <a:t>  </a:t>
            </a:r>
          </a:p>
          <a:p>
            <a:r>
              <a:rPr lang="en-US" baseline="0" dirty="0"/>
              <a:t>TEXT WILL REVEAL AS INTENDED IN SLIDE SHOW VIEW AS PRESENTER CLICKS THROUGH THE TIMELINE SEQUENCE.</a:t>
            </a:r>
          </a:p>
          <a:p>
            <a:endParaRPr lang="en-US" baseline="0" dirty="0"/>
          </a:p>
          <a:p>
            <a:r>
              <a:rPr lang="en-US" baseline="0" dirty="0"/>
              <a:t>AIEE</a:t>
            </a:r>
          </a:p>
          <a:p>
            <a:pPr defTabSz="474739">
              <a:defRPr/>
            </a:pPr>
            <a:r>
              <a:rPr lang="en-US" baseline="0" dirty="0"/>
              <a:t>- S</a:t>
            </a:r>
            <a:r>
              <a:rPr lang="en-US" dirty="0"/>
              <a:t>pring 1884, Thomas Edison, Alexander Graham Bell, and other notables founded the American Institute of Electrical Engineers, or AIEE.</a:t>
            </a:r>
            <a:endParaRPr lang="en-US" baseline="0" dirty="0"/>
          </a:p>
          <a:p>
            <a:pPr defTabSz="474739">
              <a:defRPr/>
            </a:pPr>
            <a:endParaRPr lang="en-US" baseline="0" dirty="0"/>
          </a:p>
          <a:p>
            <a:pPr defTabSz="474739">
              <a:defRPr/>
            </a:pPr>
            <a:r>
              <a:rPr lang="en-US" baseline="0" dirty="0"/>
              <a:t>IRE</a:t>
            </a:r>
          </a:p>
          <a:p>
            <a:pPr defTabSz="474739">
              <a:defRPr/>
            </a:pPr>
            <a:r>
              <a:rPr lang="en-US" baseline="0" dirty="0"/>
              <a:t>- </a:t>
            </a:r>
            <a:r>
              <a:rPr lang="en-US" dirty="0"/>
              <a:t>1912,  with focus on the new industries of wireless technologies and electronics, came a new society with an international focus, the Institute of Radio Engineers, or IRE.</a:t>
            </a:r>
            <a:endParaRPr lang="en-US" baseline="0" dirty="0"/>
          </a:p>
          <a:p>
            <a:pPr defTabSz="474739">
              <a:defRPr/>
            </a:pPr>
            <a:endParaRPr lang="en-US" baseline="0" dirty="0"/>
          </a:p>
          <a:p>
            <a:pPr defTabSz="474739">
              <a:defRPr/>
            </a:pPr>
            <a:r>
              <a:rPr lang="en-US" baseline="0" dirty="0"/>
              <a:t>- A</a:t>
            </a:r>
            <a:r>
              <a:rPr lang="en-US" dirty="0"/>
              <a:t>IEE and IRE were behind many of history’s world-changing technological developments, such as television, radar, satellites, transistors, computers, and others.</a:t>
            </a:r>
            <a:endParaRPr lang="en-US" baseline="0" dirty="0"/>
          </a:p>
          <a:p>
            <a:pPr defTabSz="474739">
              <a:defRPr/>
            </a:pPr>
            <a:endParaRPr lang="en-US" baseline="0" dirty="0"/>
          </a:p>
          <a:p>
            <a:pPr defTabSz="474739">
              <a:defRPr/>
            </a:pPr>
            <a:r>
              <a:rPr lang="en-US" baseline="0" dirty="0"/>
              <a:t>IEEE</a:t>
            </a:r>
          </a:p>
          <a:p>
            <a:pPr defTabSz="474739">
              <a:defRPr/>
            </a:pPr>
            <a:r>
              <a:rPr lang="en-US" baseline="0" dirty="0"/>
              <a:t>- </a:t>
            </a:r>
            <a:r>
              <a:rPr lang="en-US" dirty="0"/>
              <a:t>50 years ago, on January 1, 1963, AIEE and IRE merged to become the Institute of Electrical and Electronic Engineers, or IEEE.</a:t>
            </a:r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66866-8824-FB42-A268-53AD493C3BC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912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Today, the IEEE brand is:</a:t>
            </a:r>
          </a:p>
          <a:p>
            <a:r>
              <a:rPr lang="en-US" dirty="0"/>
              <a:t>- Trusted </a:t>
            </a:r>
          </a:p>
          <a:p>
            <a:r>
              <a:rPr lang="en-US" dirty="0"/>
              <a:t>- Recognized as a global enabler of innovation</a:t>
            </a:r>
          </a:p>
          <a:p>
            <a:r>
              <a:rPr lang="en-US" dirty="0"/>
              <a:t>- A provider of collaborative and research resources for those building our future</a:t>
            </a:r>
          </a:p>
          <a:p>
            <a:r>
              <a:rPr lang="en-US" dirty="0"/>
              <a:t>- An invaluable membership organization that enables technological and career advancement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Presenter, more on IEEE strategies and core values is found here:</a:t>
            </a:r>
          </a:p>
          <a:p>
            <a:endParaRPr lang="en-US" dirty="0"/>
          </a:p>
          <a:p>
            <a:r>
              <a:rPr lang="en-US" dirty="0"/>
              <a:t>IEEE Envisioned Future (PDF, 56 KB): </a:t>
            </a:r>
            <a:r>
              <a:rPr lang="en-US" dirty="0">
                <a:hlinkClick r:id="rId3"/>
              </a:rPr>
              <a:t>http://www.ieee.org/documents/envisioned_future.pdf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Enterprise-wide strategic planning process: </a:t>
            </a:r>
            <a:r>
              <a:rPr lang="en-US" dirty="0">
                <a:hlinkClick r:id="rId4"/>
              </a:rPr>
              <a:t>http://www.ieee.org/about/corporate/strategy/index.html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3177" tIns="46589" rIns="93177" bIns="4658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66866-8824-FB42-A268-53AD493C3BC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453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IEEE information is more than just electrical engineering and </a:t>
            </a:r>
            <a:r>
              <a:rPr lang="en-US"/>
              <a:t>computer science, </a:t>
            </a:r>
            <a:r>
              <a:rPr lang="en-US" dirty="0"/>
              <a:t>IEEE wants to look a the big picture and solve global problems.</a:t>
            </a:r>
          </a:p>
          <a:p>
            <a:endParaRPr lang="en-US" dirty="0"/>
          </a:p>
          <a:p>
            <a:r>
              <a:rPr lang="en-US" dirty="0"/>
              <a:t>What does that mean?</a:t>
            </a:r>
          </a:p>
          <a:p>
            <a:r>
              <a:rPr lang="en-US" dirty="0"/>
              <a:t>It means that IEEE:</a:t>
            </a:r>
          </a:p>
          <a:p>
            <a:r>
              <a:rPr lang="en-US" dirty="0"/>
              <a:t>Expands and enables diverse communities to help individuals from around the world </a:t>
            </a:r>
            <a:r>
              <a:rPr lang="en-US"/>
              <a:t>to share, collaborate, network, debate, </a:t>
            </a:r>
            <a:r>
              <a:rPr lang="en-US" dirty="0"/>
              <a:t>and engage with one another.</a:t>
            </a:r>
          </a:p>
          <a:p>
            <a:r>
              <a:rPr lang="en-US" dirty="0"/>
              <a:t>Provides technically vital forums for </a:t>
            </a:r>
            <a:r>
              <a:rPr lang="en-US"/>
              <a:t>the discussion, development, </a:t>
            </a:r>
            <a:r>
              <a:rPr lang="en-US" dirty="0"/>
              <a:t>and dissemination of authoritative knowledge related </a:t>
            </a:r>
            <a:r>
              <a:rPr lang="en-US"/>
              <a:t>to traditional, </a:t>
            </a:r>
            <a:r>
              <a:rPr lang="en-US" dirty="0"/>
              <a:t>emerging and disruptive technologies. </a:t>
            </a:r>
          </a:p>
          <a:p>
            <a:r>
              <a:rPr lang="en-US" dirty="0"/>
              <a:t>Leads humanitarian efforts around the world to use technology to solve the world’s most challenging problems.</a:t>
            </a:r>
          </a:p>
          <a:p>
            <a:r>
              <a:rPr lang="en-US" dirty="0"/>
              <a:t>Leverages IEEE’s technology-related insight to </a:t>
            </a:r>
            <a:r>
              <a:rPr lang="en-US"/>
              <a:t>provide governments, </a:t>
            </a:r>
            <a:r>
              <a:rPr lang="en-US" dirty="0"/>
              <a:t>NGOs and </a:t>
            </a:r>
            <a:r>
              <a:rPr lang="en-US"/>
              <a:t>other organizations, </a:t>
            </a:r>
            <a:r>
              <a:rPr lang="en-US" dirty="0"/>
              <a:t>and the public with innovative and practical recommendations to address public policy issues.  </a:t>
            </a:r>
          </a:p>
          <a:p>
            <a:r>
              <a:rPr lang="en-US" dirty="0"/>
              <a:t>Develops business solutions that are vital to both companies and their employees.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01B7-AE6D-8A4C-A77C-12758BD38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949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901B7-AE6D-8A4C-A77C-12758BD38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390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77" tIns="46589" rIns="93177" bIns="46589" numCol="1" anchorCtr="0" compatLnSpc="1">
            <a:prstTxWarp prst="textNoShape">
              <a:avLst/>
            </a:prstTxWarp>
          </a:bodyPr>
          <a:lstStyle>
            <a:lvl1pPr defTabSz="9439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76522" indent="-298788" defTabSz="9439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95151" indent="-238046" defTabSz="9439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72885" indent="-238046" defTabSz="9439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50617" indent="-238046" defTabSz="9439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623425" indent="-238046" defTabSz="943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96233" indent="-238046" defTabSz="943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69039" indent="-238046" defTabSz="943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4041846" indent="-238046" defTabSz="9439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4397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C0822-3831-4BAB-BE4D-2E6BD506923E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/>
                <a:sym typeface="Arial"/>
              </a:rPr>
              <a:pPr marL="0" marR="0" lvl="0" indent="0" algn="l" defTabSz="94397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/>
              <a:sym typeface="Arial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486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1163" y="698500"/>
            <a:ext cx="6192837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148" y="4416509"/>
            <a:ext cx="5140106" cy="41816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charset="0"/>
              </a:rPr>
              <a:t>		.</a:t>
            </a:r>
          </a:p>
        </p:txBody>
      </p:sp>
    </p:spTree>
    <p:extLst>
      <p:ext uri="{BB962C8B-B14F-4D97-AF65-F5344CB8AC3E}">
        <p14:creationId xmlns:p14="http://schemas.microsoft.com/office/powerpoint/2010/main" val="155690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23963-13E2-554B-8982-7FA41FE663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9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4.png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8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8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817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58386C-5D74-4A30-89A8-72EDD6129494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530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914400" y="1254564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914400" y="3010338"/>
            <a:ext cx="8534400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5101" y="6569076"/>
            <a:ext cx="1663700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chemeClr val="bg2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271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914400" y="6580188"/>
            <a:ext cx="12192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E0300-8F47-4682-AD79-75DB70096C63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92566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2CE1F0-28BF-A844-9B91-A150FCA372D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charset="0"/>
              <a:cs typeface="+mn-cs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9F33F5-130B-7D45-AB13-851FA997CDAC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696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C5383-B22C-A746-A4AF-C32103C6BFA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4ADE90-EC6F-724D-92C6-B4F354F44863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795586"/>
      </p:ext>
    </p:extLst>
  </p:cSld>
  <p:clrMapOvr>
    <a:masterClrMapping/>
  </p:clrMapOvr>
  <p:hf hdr="0" ft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92489" y="6356351"/>
            <a:ext cx="47814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C5383-B22C-A746-A4AF-C32103C6BFA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1154370" y="6356351"/>
            <a:ext cx="219004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1/19/2016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9125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417899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2809426"/>
            <a:ext cx="12231577" cy="3104939"/>
          </a:xfrm>
          <a:prstGeom prst="rect">
            <a:avLst/>
          </a:prstGeom>
        </p:spPr>
      </p:pic>
      <p:pic>
        <p:nvPicPr>
          <p:cNvPr id="8" name="Picture Placeholder 5" descr="shutterstock_76938916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1"/>
            <a:ext cx="3087577" cy="2809875"/>
          </a:xfrm>
          <a:prstGeom prst="rect">
            <a:avLst/>
          </a:prstGeom>
        </p:spPr>
      </p:pic>
      <p:pic>
        <p:nvPicPr>
          <p:cNvPr id="9" name="Picture Placeholder 10" descr="shutterstock_10708528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"/>
            <a:ext cx="3029185" cy="2809875"/>
          </a:xfrm>
          <a:prstGeom prst="rect">
            <a:avLst/>
          </a:prstGeom>
        </p:spPr>
      </p:pic>
      <p:pic>
        <p:nvPicPr>
          <p:cNvPr id="10" name="Picture Placeholder 12" descr="shutterstock_12020635.jpg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1"/>
            <a:ext cx="3029185" cy="2809875"/>
          </a:xfrm>
          <a:prstGeom prst="rect">
            <a:avLst/>
          </a:prstGeom>
        </p:spPr>
      </p:pic>
      <p:pic>
        <p:nvPicPr>
          <p:cNvPr id="11" name="Picture Placeholder 8" descr="shutterstock_58382266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"/>
            <a:ext cx="3029185" cy="2809875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1216" y="3157837"/>
            <a:ext cx="10545755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Title of Presentation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1217" y="4165407"/>
            <a:ext cx="10545755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Meeting Title – Date(s) Month Year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89608" y="4887457"/>
            <a:ext cx="10557363" cy="3780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 dirty="0" smtClean="0"/>
              <a:t>Click to edit Author(s)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E4D3-F80A-BB4B-8FD5-37E8CBED91A1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BC5383-B22C-A746-A4AF-C32103C6BFA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1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1F620-A870-4D01-9FD8-857DFCEC0C09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076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OneColumnBulle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529088" y="1825625"/>
            <a:ext cx="11225841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1897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1996" cy="13405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89186" y="197555"/>
            <a:ext cx="11175999" cy="1030112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C5383-B22C-A746-A4AF-C32103C6BFA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charset="0"/>
              <a:cs typeface="+mn-cs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89186" y="1644953"/>
            <a:ext cx="11175999" cy="436638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>
              <a:spcBef>
                <a:spcPts val="1800"/>
              </a:spcBef>
              <a:buSzPct val="135000"/>
              <a:buFontTx/>
              <a:buBlip>
                <a:blip r:embed="rId3"/>
              </a:buBlip>
              <a:defRPr sz="22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94360" indent="-182880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3pPr>
            <a:lvl4pPr marL="105156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defRPr sz="1500" baseline="0"/>
            </a:lvl4pPr>
            <a:lvl5pPr marL="1234440" indent="-182880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51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691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itle and Tab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711200" y="6172200"/>
            <a:ext cx="91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1565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096000"/>
            <a:ext cx="1219200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815FD5-FC7F-4BFE-B1FB-3AD1E6FFCB4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9353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39433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97BEB-BAEF-0344-9D5C-EC73E478698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7"/>
            <a:ext cx="10515600" cy="385325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0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BulletsTextBelowObjec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2"/>
          </p:nvPr>
        </p:nvSpPr>
        <p:spPr>
          <a:xfrm>
            <a:off x="529087" y="1825626"/>
            <a:ext cx="5418631" cy="31665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3"/>
          </p:nvPr>
        </p:nvSpPr>
        <p:spPr>
          <a:xfrm>
            <a:off x="529088" y="5078627"/>
            <a:ext cx="5418629" cy="8908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100000"/>
              <a:buFont typeface="Arial"/>
              <a:buChar char="●"/>
              <a:defRPr sz="1800" b="1" i="1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4"/>
          </p:nvPr>
        </p:nvSpPr>
        <p:spPr>
          <a:xfrm>
            <a:off x="6142008" y="1825625"/>
            <a:ext cx="5612921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9533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TwoColumnBulletsGraphic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529088" y="1825625"/>
            <a:ext cx="5435107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3"/>
          </p:nvPr>
        </p:nvSpPr>
        <p:spPr>
          <a:xfrm>
            <a:off x="6161618" y="1825626"/>
            <a:ext cx="5594349" cy="41433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9273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TwoColumnBullets2Graphic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529088" y="1825625"/>
            <a:ext cx="5435107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3"/>
          </p:nvPr>
        </p:nvSpPr>
        <p:spPr>
          <a:xfrm>
            <a:off x="6161618" y="1825626"/>
            <a:ext cx="5594349" cy="19926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4"/>
          </p:nvPr>
        </p:nvSpPr>
        <p:spPr>
          <a:xfrm>
            <a:off x="6161618" y="3976867"/>
            <a:ext cx="5594349" cy="19926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2988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32212F-74C1-D34A-BA74-2D4B10FBA4FB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914400" y="6580188"/>
            <a:ext cx="12192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76C652-1D1B-E645-9DDE-7732298189A8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412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3000">
                <a:srgbClr val="0066A1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nip Single Corner Rectangle 4"/>
          <p:cNvSpPr/>
          <p:nvPr/>
        </p:nvSpPr>
        <p:spPr>
          <a:xfrm flipH="1">
            <a:off x="0" y="3190240"/>
            <a:ext cx="12192000" cy="366776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1" y="1"/>
            <a:ext cx="11167959" cy="270818"/>
            <a:chOff x="1195233" y="1"/>
            <a:chExt cx="7948768" cy="270818"/>
          </a:xfrm>
          <a:solidFill>
            <a:schemeClr val="accent3"/>
          </a:solidFill>
        </p:grpSpPr>
        <p:sp>
          <p:nvSpPr>
            <p:cNvPr id="8" name="Rectangle 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idx="1" hasCustomPrompt="1"/>
          </p:nvPr>
        </p:nvSpPr>
        <p:spPr>
          <a:xfrm>
            <a:off x="1039284" y="3370828"/>
            <a:ext cx="5850911" cy="5567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Click to add presenters name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1039287" y="4188526"/>
            <a:ext cx="5850909" cy="40884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311847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64633" y="1307054"/>
            <a:ext cx="10075084" cy="11161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 rot="584399">
            <a:off x="7185016" y="2888766"/>
            <a:ext cx="4143453" cy="287879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50"/>
            <a:ext cx="109728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t"/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-423333" y="2043113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973667" y="4040188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841501" y="2245360"/>
            <a:ext cx="8548793" cy="1605280"/>
          </a:xfrm>
        </p:spPr>
        <p:txBody>
          <a:bodyPr wrap="square">
            <a:noAutofit/>
          </a:bodyPr>
          <a:lstStyle>
            <a:lvl1pPr marL="182880" indent="-457200" algn="l">
              <a:buFont typeface="Arial"/>
              <a:buNone/>
              <a:defRPr sz="2500"/>
            </a:lvl1pPr>
            <a:lvl2pPr marL="282575" indent="0" algn="l">
              <a:buFont typeface="Arial"/>
              <a:buNone/>
              <a:defRPr/>
            </a:lvl2pPr>
            <a:lvl3pPr marL="577850" indent="0" algn="l">
              <a:buFont typeface="Arial"/>
              <a:buNone/>
              <a:defRPr/>
            </a:lvl3pPr>
            <a:lvl4pPr marL="860425" indent="0" algn="l">
              <a:buFont typeface="Arial"/>
              <a:buNone/>
              <a:defRPr/>
            </a:lvl4pPr>
            <a:lvl5pPr marL="114300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“Click to add testimonial.”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841501" y="4135120"/>
            <a:ext cx="8548793" cy="304800"/>
          </a:xfr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200"/>
            </a:lvl1pPr>
            <a:lvl2pPr marL="282575" indent="0" algn="l">
              <a:buFont typeface="Arial"/>
              <a:buNone/>
              <a:defRPr/>
            </a:lvl2pPr>
            <a:lvl3pPr marL="577850" indent="0" algn="l">
              <a:buFont typeface="Arial"/>
              <a:buNone/>
              <a:defRPr/>
            </a:lvl3pPr>
            <a:lvl4pPr marL="860425" indent="0" algn="l">
              <a:buFont typeface="Arial"/>
              <a:buNone/>
              <a:defRPr/>
            </a:lvl4pPr>
            <a:lvl5pPr marL="114300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7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3000">
                <a:srgbClr val="0066A1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nip Single Corner Rectangle 4"/>
          <p:cNvSpPr/>
          <p:nvPr/>
        </p:nvSpPr>
        <p:spPr>
          <a:xfrm flipH="1">
            <a:off x="0" y="3190240"/>
            <a:ext cx="12192000" cy="366776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1" y="1"/>
            <a:ext cx="11167959" cy="270818"/>
            <a:chOff x="1195233" y="1"/>
            <a:chExt cx="7948768" cy="270818"/>
          </a:xfrm>
          <a:solidFill>
            <a:schemeClr val="accent3"/>
          </a:solidFill>
        </p:grpSpPr>
        <p:sp>
          <p:nvSpPr>
            <p:cNvPr id="8" name="Rectangle 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idx="1" hasCustomPrompt="1"/>
          </p:nvPr>
        </p:nvSpPr>
        <p:spPr>
          <a:xfrm>
            <a:off x="1039284" y="3370828"/>
            <a:ext cx="5850911" cy="5567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Click to add presenters name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1039287" y="4188526"/>
            <a:ext cx="5850909" cy="40884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311847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64633" y="1307054"/>
            <a:ext cx="10075084" cy="11161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 rot="584399">
            <a:off x="7185016" y="2888766"/>
            <a:ext cx="4143453" cy="287879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5232256" y="1395175"/>
            <a:ext cx="6107832" cy="345379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664633" y="2296160"/>
            <a:ext cx="4022515" cy="965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1"/>
          </p:nvPr>
        </p:nvSpPr>
        <p:spPr>
          <a:xfrm>
            <a:off x="664633" y="3393440"/>
            <a:ext cx="4021667" cy="119919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500"/>
            </a:lvl1pPr>
            <a:lvl2pPr marL="282575" indent="0">
              <a:buFont typeface="Arial"/>
              <a:buNone/>
              <a:defRPr sz="1200"/>
            </a:lvl2pPr>
            <a:lvl3pPr marL="577850" indent="0">
              <a:buFont typeface="Arial"/>
              <a:buNone/>
              <a:defRPr sz="1200"/>
            </a:lvl3pPr>
            <a:lvl4pPr marL="860425" indent="0">
              <a:buFont typeface="Arial"/>
              <a:buNone/>
              <a:defRPr sz="1200"/>
            </a:lvl4pPr>
            <a:lvl5pPr marL="1143000" indent="0">
              <a:buFont typeface="Arial"/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428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646654"/>
            <a:ext cx="10075084" cy="64366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4632" y="1371601"/>
            <a:ext cx="8587317" cy="6397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8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OneColumnBulle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529088" y="1825625"/>
            <a:ext cx="11225841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046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TwoColumnBulletsGraphic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529088" y="1825625"/>
            <a:ext cx="5435107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3"/>
          </p:nvPr>
        </p:nvSpPr>
        <p:spPr>
          <a:xfrm>
            <a:off x="6161618" y="1825626"/>
            <a:ext cx="5594349" cy="41433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7038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BulletsTextBelowObjec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2"/>
          </p:nvPr>
        </p:nvSpPr>
        <p:spPr>
          <a:xfrm>
            <a:off x="529087" y="1825626"/>
            <a:ext cx="5418631" cy="316650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3"/>
          </p:nvPr>
        </p:nvSpPr>
        <p:spPr>
          <a:xfrm>
            <a:off x="529088" y="5078627"/>
            <a:ext cx="5418629" cy="8908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100000"/>
              <a:buFont typeface="Arial"/>
              <a:buChar char="●"/>
              <a:defRPr sz="1800" b="1" i="1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4"/>
          </p:nvPr>
        </p:nvSpPr>
        <p:spPr>
          <a:xfrm>
            <a:off x="6142008" y="1825625"/>
            <a:ext cx="5612921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8747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2CE1F0-28BF-A844-9B91-A150FCA372DE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charset="0"/>
              <a:cs typeface="+mn-cs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9F33F5-130B-7D45-AB13-851FA997CDAC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056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3000">
                <a:srgbClr val="0066A1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nip Single Corner Rectangle 4"/>
          <p:cNvSpPr/>
          <p:nvPr/>
        </p:nvSpPr>
        <p:spPr>
          <a:xfrm flipH="1">
            <a:off x="0" y="3190240"/>
            <a:ext cx="12192000" cy="366776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" y="1"/>
            <a:ext cx="11167959" cy="270818"/>
            <a:chOff x="1195233" y="1"/>
            <a:chExt cx="7948768" cy="270818"/>
          </a:xfrm>
          <a:solidFill>
            <a:schemeClr val="accent3"/>
          </a:solidFill>
        </p:grpSpPr>
        <p:sp>
          <p:nvSpPr>
            <p:cNvPr id="8" name="Rectangle 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idx="1" hasCustomPrompt="1"/>
          </p:nvPr>
        </p:nvSpPr>
        <p:spPr>
          <a:xfrm>
            <a:off x="1039286" y="3370828"/>
            <a:ext cx="5850911" cy="5567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Click to add presenters name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1039288" y="4188528"/>
            <a:ext cx="5850909" cy="40884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 sz="1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311847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64634" y="1307054"/>
            <a:ext cx="10075084" cy="11161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 rot="584399">
            <a:off x="7185016" y="2888766"/>
            <a:ext cx="4143453" cy="287879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2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50"/>
            <a:ext cx="109728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t"/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04040">
                  <a:tint val="75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742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-423333" y="2043113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973667" y="4040188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841502" y="2245360"/>
            <a:ext cx="8548793" cy="1605280"/>
          </a:xfrm>
        </p:spPr>
        <p:txBody>
          <a:bodyPr wrap="square">
            <a:noAutofit/>
          </a:bodyPr>
          <a:lstStyle>
            <a:lvl1pPr marL="137160" indent="-342900" algn="l">
              <a:buFont typeface="Arial"/>
              <a:buNone/>
              <a:defRPr sz="1875"/>
            </a:lvl1pPr>
            <a:lvl2pPr marL="211931" indent="0" algn="l">
              <a:buFont typeface="Arial"/>
              <a:buNone/>
              <a:defRPr/>
            </a:lvl2pPr>
            <a:lvl3pPr marL="433388" indent="0" algn="l">
              <a:buFont typeface="Arial"/>
              <a:buNone/>
              <a:defRPr/>
            </a:lvl3pPr>
            <a:lvl4pPr marL="645319" indent="0" algn="l">
              <a:buFont typeface="Arial"/>
              <a:buNone/>
              <a:defRPr/>
            </a:lvl4pPr>
            <a:lvl5pPr marL="85725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“Click to add testimonial.”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841502" y="4135120"/>
            <a:ext cx="8548793" cy="304800"/>
          </a:xfr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900"/>
            </a:lvl1pPr>
            <a:lvl2pPr marL="211931" indent="0" algn="l">
              <a:buFont typeface="Arial"/>
              <a:buNone/>
              <a:defRPr/>
            </a:lvl2pPr>
            <a:lvl3pPr marL="433388" indent="0" algn="l">
              <a:buFont typeface="Arial"/>
              <a:buNone/>
              <a:defRPr/>
            </a:lvl3pPr>
            <a:lvl4pPr marL="645319" indent="0" algn="l">
              <a:buFont typeface="Arial"/>
              <a:buNone/>
              <a:defRPr/>
            </a:lvl4pPr>
            <a:lvl5pPr marL="85725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0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5232256" y="1395177"/>
            <a:ext cx="6107832" cy="345379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664633" y="2296160"/>
            <a:ext cx="4022515" cy="965200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04040">
                  <a:tint val="75000"/>
                </a:srgbClr>
              </a:solidFill>
              <a:ea typeface="ＭＳ Ｐゴシック" charset="0"/>
            </a:endParaRPr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1"/>
          </p:nvPr>
        </p:nvSpPr>
        <p:spPr>
          <a:xfrm>
            <a:off x="664633" y="3393440"/>
            <a:ext cx="4021667" cy="119919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125"/>
            </a:lvl1pPr>
            <a:lvl2pPr marL="211931" indent="0">
              <a:buFont typeface="Arial"/>
              <a:buNone/>
              <a:defRPr sz="900"/>
            </a:lvl2pPr>
            <a:lvl3pPr marL="433388" indent="0">
              <a:buFont typeface="Arial"/>
              <a:buNone/>
              <a:defRPr sz="900"/>
            </a:lvl3pPr>
            <a:lvl4pPr marL="645319" indent="0">
              <a:buFont typeface="Arial"/>
              <a:buNone/>
              <a:defRPr sz="900"/>
            </a:lvl4pPr>
            <a:lvl5pPr marL="857250" indent="0">
              <a:buFont typeface="Arial"/>
              <a:buNone/>
              <a:defRPr sz="9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465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50"/>
            <a:ext cx="109728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t"/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185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4" y="646654"/>
            <a:ext cx="10075084" cy="643666"/>
          </a:xfrm>
        </p:spPr>
        <p:txBody>
          <a:bodyPr/>
          <a:lstStyle>
            <a:lvl1pPr>
              <a:defRPr sz="21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04040">
                  <a:tint val="75000"/>
                </a:srgbClr>
              </a:solidFill>
              <a:ea typeface="ＭＳ Ｐゴシック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4632" y="1371603"/>
            <a:ext cx="8587317" cy="63976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4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153584" y="6356353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56D1D3E3-9A15-42A6-AB08-DD0BD6FB6463}" type="datetime1">
              <a:rPr lang="en-US" smtClean="0">
                <a:solidFill>
                  <a:srgbClr val="404040"/>
                </a:solidFill>
                <a:latin typeface="Arial" charset="0"/>
                <a:ea typeface="ＭＳ Ｐゴシック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6/29/2020</a:t>
            </a:fld>
            <a:endParaRPr lang="en-US">
              <a:solidFill>
                <a:srgbClr val="40404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592668" y="6356353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85F86054-7C4B-4FF9-88C1-1D9C6E4D7760}" type="slidenum">
              <a:rPr lang="en-US" smtClean="0">
                <a:solidFill>
                  <a:srgbClr val="404040"/>
                </a:solidFill>
                <a:latin typeface="Arial" charset="0"/>
                <a:ea typeface="ＭＳ Ｐゴシック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0404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369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3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DEA18D2A-BA64-4477-92A9-8C336A512D67}" type="datetime5">
              <a:rPr lang="en-US" smtClean="0">
                <a:solidFill>
                  <a:srgbClr val="40404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29-Jun-20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3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58BD2596-42BA-40E9-916F-64A835F2C2A2}" type="slidenum">
              <a:rPr lang="en-US" smtClean="0">
                <a:solidFill>
                  <a:srgbClr val="40404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063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3"/>
            <a:ext cx="416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0BF5798-3C2F-44B7-850F-71E8580BDFC3}" type="datetime1">
              <a:rPr lang="en-US" smtClean="0">
                <a:solidFill>
                  <a:srgbClr val="404040"/>
                </a:solidFill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6/29/2020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3"/>
            <a:ext cx="914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2A3F1AE6-948C-48BC-98CB-112A01D13E4C}" type="slidenum">
              <a:rPr lang="en-US" altLang="en-US" smtClean="0">
                <a:solidFill>
                  <a:srgbClr val="404040"/>
                </a:solidFill>
                <a:latin typeface="Arial" charset="0"/>
                <a:ea typeface="ＭＳ Ｐゴシック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40404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4184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592668" y="6356353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Verdana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CC89ABE0-7177-4F8B-89C3-F0FE3585219F}" type="slidenum">
              <a:rPr lang="en-US" smtClean="0">
                <a:ea typeface="ＭＳ Ｐゴシック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1153584" y="6356353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Verdana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038BB6CA-E95F-4D09-88C9-943A6768E796}" type="datetime1">
              <a:rPr lang="en-US" smtClean="0">
                <a:ea typeface="ＭＳ Ｐゴシック" pitchFamily="34" charset="-128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6/29/2020</a:t>
            </a:fld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9021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A92D2933-FFBD-4F39-959C-BDB018D6477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6/29/2020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fld id="{1F43AEA9-57FA-4697-B062-1F4C591695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5124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3000">
                <a:srgbClr val="0066A1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nip Single Corner Rectangle 4"/>
          <p:cNvSpPr/>
          <p:nvPr/>
        </p:nvSpPr>
        <p:spPr>
          <a:xfrm flipH="1">
            <a:off x="0" y="3190240"/>
            <a:ext cx="12192000" cy="366776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1" y="1"/>
            <a:ext cx="11167959" cy="270818"/>
            <a:chOff x="1195233" y="1"/>
            <a:chExt cx="7948768" cy="270818"/>
          </a:xfrm>
          <a:solidFill>
            <a:schemeClr val="accent3"/>
          </a:solidFill>
        </p:grpSpPr>
        <p:sp>
          <p:nvSpPr>
            <p:cNvPr id="8" name="Rectangle 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idx="1" hasCustomPrompt="1"/>
          </p:nvPr>
        </p:nvSpPr>
        <p:spPr>
          <a:xfrm>
            <a:off x="1039284" y="3370828"/>
            <a:ext cx="5850911" cy="5567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Click to add presenters name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1039287" y="4188526"/>
            <a:ext cx="5850909" cy="40884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311847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64633" y="1307054"/>
            <a:ext cx="10075084" cy="11161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 rot="584399">
            <a:off x="7185016" y="2888766"/>
            <a:ext cx="4143453" cy="287879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50"/>
            <a:ext cx="109728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t"/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46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-423333" y="2043113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973667" y="4040188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841501" y="2245360"/>
            <a:ext cx="8548793" cy="1605280"/>
          </a:xfrm>
        </p:spPr>
        <p:txBody>
          <a:bodyPr wrap="square">
            <a:noAutofit/>
          </a:bodyPr>
          <a:lstStyle>
            <a:lvl1pPr marL="182880" indent="-457200" algn="l">
              <a:buFont typeface="Arial"/>
              <a:buNone/>
              <a:defRPr sz="2500"/>
            </a:lvl1pPr>
            <a:lvl2pPr marL="282575" indent="0" algn="l">
              <a:buFont typeface="Arial"/>
              <a:buNone/>
              <a:defRPr/>
            </a:lvl2pPr>
            <a:lvl3pPr marL="577850" indent="0" algn="l">
              <a:buFont typeface="Arial"/>
              <a:buNone/>
              <a:defRPr/>
            </a:lvl3pPr>
            <a:lvl4pPr marL="860425" indent="0" algn="l">
              <a:buFont typeface="Arial"/>
              <a:buNone/>
              <a:defRPr/>
            </a:lvl4pPr>
            <a:lvl5pPr marL="114300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“Click to add testimonial.”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841501" y="4135120"/>
            <a:ext cx="8548793" cy="304800"/>
          </a:xfr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200"/>
            </a:lvl1pPr>
            <a:lvl2pPr marL="282575" indent="0" algn="l">
              <a:buFont typeface="Arial"/>
              <a:buNone/>
              <a:defRPr/>
            </a:lvl2pPr>
            <a:lvl3pPr marL="577850" indent="0" algn="l">
              <a:buFont typeface="Arial"/>
              <a:buNone/>
              <a:defRPr/>
            </a:lvl3pPr>
            <a:lvl4pPr marL="860425" indent="0" algn="l">
              <a:buFont typeface="Arial"/>
              <a:buNone/>
              <a:defRPr/>
            </a:lvl4pPr>
            <a:lvl5pPr marL="114300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5232256" y="1395175"/>
            <a:ext cx="6107832" cy="345379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664633" y="2296160"/>
            <a:ext cx="4022515" cy="965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1"/>
          </p:nvPr>
        </p:nvSpPr>
        <p:spPr>
          <a:xfrm>
            <a:off x="664633" y="3393440"/>
            <a:ext cx="4021667" cy="119919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500"/>
            </a:lvl1pPr>
            <a:lvl2pPr marL="282575" indent="0">
              <a:buFont typeface="Arial"/>
              <a:buNone/>
              <a:defRPr sz="1200"/>
            </a:lvl2pPr>
            <a:lvl3pPr marL="577850" indent="0">
              <a:buFont typeface="Arial"/>
              <a:buNone/>
              <a:defRPr sz="1200"/>
            </a:lvl3pPr>
            <a:lvl4pPr marL="860425" indent="0">
              <a:buFont typeface="Arial"/>
              <a:buNone/>
              <a:defRPr sz="1200"/>
            </a:lvl4pPr>
            <a:lvl5pPr marL="1143000" indent="0">
              <a:buFont typeface="Arial"/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619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-423333" y="2043113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973667" y="4040188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841501" y="2245360"/>
            <a:ext cx="8548793" cy="1605280"/>
          </a:xfrm>
        </p:spPr>
        <p:txBody>
          <a:bodyPr wrap="square">
            <a:noAutofit/>
          </a:bodyPr>
          <a:lstStyle>
            <a:lvl1pPr marL="182880" indent="-457200" algn="l">
              <a:buFont typeface="Arial"/>
              <a:buNone/>
              <a:defRPr sz="2500"/>
            </a:lvl1pPr>
            <a:lvl2pPr marL="282575" indent="0" algn="l">
              <a:buFont typeface="Arial"/>
              <a:buNone/>
              <a:defRPr/>
            </a:lvl2pPr>
            <a:lvl3pPr marL="577850" indent="0" algn="l">
              <a:buFont typeface="Arial"/>
              <a:buNone/>
              <a:defRPr/>
            </a:lvl3pPr>
            <a:lvl4pPr marL="860425" indent="0" algn="l">
              <a:buFont typeface="Arial"/>
              <a:buNone/>
              <a:defRPr/>
            </a:lvl4pPr>
            <a:lvl5pPr marL="114300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“Click to add testimonial.”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841501" y="4135120"/>
            <a:ext cx="8548793" cy="304800"/>
          </a:xfr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200"/>
            </a:lvl1pPr>
            <a:lvl2pPr marL="282575" indent="0" algn="l">
              <a:buFont typeface="Arial"/>
              <a:buNone/>
              <a:defRPr/>
            </a:lvl2pPr>
            <a:lvl3pPr marL="577850" indent="0" algn="l">
              <a:buFont typeface="Arial"/>
              <a:buNone/>
              <a:defRPr/>
            </a:lvl3pPr>
            <a:lvl4pPr marL="860425" indent="0" algn="l">
              <a:buFont typeface="Arial"/>
              <a:buNone/>
              <a:defRPr/>
            </a:lvl4pPr>
            <a:lvl5pPr marL="114300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94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646654"/>
            <a:ext cx="10075084" cy="64366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4632" y="1371601"/>
            <a:ext cx="8587317" cy="6397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88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75ADB8-0287-4A9D-89F7-A4882023A470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86054-7C4B-4FF9-88C1-1D9C6E4D7760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5077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78A20F-D65E-4528-B8C5-636FBF901DA8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ＭＳ Ｐゴシック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ＭＳ Ｐゴシック"/>
            </a:endParaRP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BD2596-42BA-40E9-916F-64A835F2C2A2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ＭＳ Ｐゴシック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64933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A60162-C9B4-421D-91CA-927FDCEB61BB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3F1AE6-948C-48BC-98CB-112A01D13E4C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4432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Verdan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9ABE0-7177-4F8B-89C3-F0FE3585219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pitchFamily="34" charset="-128"/>
              <a:cs typeface="+mn-cs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Verdan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49A41-398A-42BF-8A5A-3D896F28E557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8665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4184081"/>
            <a:ext cx="10363200" cy="697311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973467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Subhead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6003833"/>
            <a:ext cx="12192000" cy="8541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7990"/>
            <a:ext cx="12192000" cy="854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690007"/>
            <a:ext cx="1620953" cy="4733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826176"/>
            <a:ext cx="1942592" cy="32186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755" y="826176"/>
            <a:ext cx="2592832" cy="32186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08" y="826176"/>
            <a:ext cx="3153664" cy="32186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995" y="826176"/>
            <a:ext cx="2609088" cy="32186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888" y="826176"/>
            <a:ext cx="1999488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6003833"/>
            <a:ext cx="12192000" cy="8541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7990"/>
            <a:ext cx="12192000" cy="854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690007"/>
            <a:ext cx="1620953" cy="473319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870069"/>
            <a:ext cx="2438400" cy="24384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3733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INSERT</a:t>
            </a:r>
            <a:br>
              <a:rPr lang="en-US" dirty="0" smtClean="0"/>
            </a:br>
            <a:r>
              <a:rPr lang="en-US" dirty="0" smtClean="0"/>
              <a:t> IMAGE </a:t>
            </a:r>
            <a:endParaRPr lang="en-US" dirty="0"/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2438400" y="870069"/>
            <a:ext cx="2438400" cy="24384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3733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4876800" y="870069"/>
            <a:ext cx="2438400" cy="24384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3733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  </a:t>
            </a:r>
            <a:endParaRPr lang="en-US" dirty="0"/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7315200" y="870069"/>
            <a:ext cx="2438400" cy="24384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3733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 INSERT</a:t>
            </a:r>
            <a:br>
              <a:rPr lang="en-US" dirty="0" smtClean="0"/>
            </a:br>
            <a:r>
              <a:rPr lang="en-US" dirty="0" smtClean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9753600" y="870069"/>
            <a:ext cx="2438400" cy="2438400"/>
          </a:xfrm>
          <a:blipFill>
            <a:blip r:embed="rId9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3733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 INSERT</a:t>
            </a:r>
            <a:br>
              <a:rPr lang="en-US" dirty="0" smtClean="0"/>
            </a:b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4184081"/>
            <a:ext cx="10363200" cy="697311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973467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0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9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 smtClean="0"/>
              <a:t>Divider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7"/>
            <a:ext cx="10515600" cy="672451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6003833"/>
            <a:ext cx="12192000" cy="8541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7990"/>
            <a:ext cx="12192000" cy="8541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690007"/>
            <a:ext cx="1620953" cy="4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 t="25000"/>
          <a:stretch/>
        </p:blipFill>
        <p:spPr>
          <a:xfrm rot="10800000" flipH="1">
            <a:off x="-31667" y="-2"/>
            <a:ext cx="122236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9"/>
          </a:xfrm>
        </p:spPr>
        <p:txBody>
          <a:bodyPr anchor="b">
            <a:normAutofit/>
          </a:bodyPr>
          <a:lstStyle>
            <a:lvl1pPr>
              <a:defRPr sz="4400" i="0" baseline="0"/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7"/>
            <a:ext cx="10515600" cy="672451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6003833"/>
            <a:ext cx="12192000" cy="8541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690007"/>
            <a:ext cx="1620953" cy="4733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7289" y="470090"/>
            <a:ext cx="1209329" cy="12267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878" y="1095103"/>
            <a:ext cx="1790737" cy="18081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25" y="-4064"/>
            <a:ext cx="3112713" cy="31747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091" y="2785395"/>
            <a:ext cx="2191909" cy="2569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7990"/>
            <a:ext cx="12192000" cy="85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2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 t="25000"/>
          <a:stretch/>
        </p:blipFill>
        <p:spPr>
          <a:xfrm rot="10800000" flipH="1">
            <a:off x="-31667" y="-2"/>
            <a:ext cx="122236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9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 smtClean="0"/>
              <a:t>Divider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7"/>
            <a:ext cx="10515600" cy="672451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6003833"/>
            <a:ext cx="12192000" cy="854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7990"/>
            <a:ext cx="12192000" cy="8541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690007"/>
            <a:ext cx="1620953" cy="4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5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5232256" y="1395175"/>
            <a:ext cx="6107832" cy="345379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664633" y="2296160"/>
            <a:ext cx="4022515" cy="965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1"/>
          </p:nvPr>
        </p:nvSpPr>
        <p:spPr>
          <a:xfrm>
            <a:off x="664633" y="3393440"/>
            <a:ext cx="4021667" cy="119919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500"/>
            </a:lvl1pPr>
            <a:lvl2pPr marL="282575" indent="0">
              <a:buFont typeface="Arial"/>
              <a:buNone/>
              <a:defRPr sz="1200"/>
            </a:lvl2pPr>
            <a:lvl3pPr marL="577850" indent="0">
              <a:buFont typeface="Arial"/>
              <a:buNone/>
              <a:defRPr sz="1200"/>
            </a:lvl3pPr>
            <a:lvl4pPr marL="860425" indent="0">
              <a:buFont typeface="Arial"/>
              <a:buNone/>
              <a:defRPr sz="1200"/>
            </a:lvl4pPr>
            <a:lvl5pPr marL="1143000" indent="0">
              <a:buFont typeface="Arial"/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337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10515600" cy="394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996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3792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7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6"/>
            <a:ext cx="5181600" cy="379275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7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3792802"/>
            <a:ext cx="51816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72200" y="1825626"/>
            <a:ext cx="51816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8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2837469"/>
            <a:ext cx="5181600" cy="2780907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72200" y="1825625"/>
            <a:ext cx="51816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715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1815898"/>
            <a:ext cx="5181600" cy="3802265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72200" y="2837469"/>
            <a:ext cx="5181600" cy="27806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72200" y="1825625"/>
            <a:ext cx="51816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49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3807094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5181600" cy="1833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72200" y="1847706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838200" y="3807094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076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2" y="1825625"/>
            <a:ext cx="4026031" cy="3792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5052769" y="1825625"/>
            <a:ext cx="6301033" cy="3792539"/>
          </a:xfrm>
        </p:spPr>
        <p:txBody>
          <a:bodyPr>
            <a:norm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 smtClean="0"/>
              <a:t>Insert Object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49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72200" y="1825625"/>
            <a:ext cx="5181600" cy="3792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788817"/>
            <a:ext cx="5181600" cy="82934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ut.</a:t>
            </a:r>
            <a:endParaRPr lang="en-US" dirty="0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38200" y="1825626"/>
            <a:ext cx="5181600" cy="2963191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280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73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646654"/>
            <a:ext cx="10075084" cy="64366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4632" y="1371601"/>
            <a:ext cx="8587317" cy="6397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3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2837467"/>
            <a:ext cx="10515600" cy="2139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5"/>
            <a:ext cx="10515600" cy="10118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977353"/>
            <a:ext cx="10515600" cy="662891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26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4006392"/>
            <a:ext cx="5181600" cy="16117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5"/>
            <a:ext cx="10515600" cy="2075235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cillum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pariatur</a:t>
            </a:r>
            <a:r>
              <a:rPr lang="en-US" dirty="0" smtClean="0"/>
              <a:t>. </a:t>
            </a:r>
            <a:r>
              <a:rPr lang="en-US" dirty="0" err="1" smtClean="0"/>
              <a:t>Excepteur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</a:t>
            </a:r>
            <a:r>
              <a:rPr lang="en-US" dirty="0" err="1" smtClean="0"/>
              <a:t>occaecat</a:t>
            </a:r>
            <a:r>
              <a:rPr lang="en-US" dirty="0" smtClean="0"/>
              <a:t> </a:t>
            </a:r>
            <a:r>
              <a:rPr lang="en-US" dirty="0" err="1" smtClean="0"/>
              <a:t>cupidatat</a:t>
            </a:r>
            <a:r>
              <a:rPr lang="en-US" dirty="0" smtClean="0"/>
              <a:t> non </a:t>
            </a:r>
            <a:r>
              <a:rPr lang="en-US" dirty="0" err="1" smtClean="0"/>
              <a:t>proident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72200" y="4006391"/>
            <a:ext cx="5181600" cy="1611772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72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627829" cy="28877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713402"/>
            <a:ext cx="6627829" cy="90476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7616858" y="1825625"/>
            <a:ext cx="3736943" cy="3792539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439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 Imag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761999" y="3429318"/>
            <a:ext cx="10557309" cy="90392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4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761999" y="4425316"/>
            <a:ext cx="10557309" cy="124428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18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 Imag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761999" y="3429318"/>
            <a:ext cx="10557309" cy="90392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4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761999" y="4425316"/>
            <a:ext cx="10557309" cy="124428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021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764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20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609600" y="1676400"/>
            <a:ext cx="10972800" cy="440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68291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377" marR="0" lvl="1" indent="-355591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566" marR="0" lvl="2" indent="-342891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754" marR="0" lvl="3" indent="-342891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5943" marR="0" lvl="4" indent="-342891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131" marR="0" lvl="5" indent="-34289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320" marR="0" lvl="6" indent="-34289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509" marR="0" lvl="7" indent="-34289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697" marR="0" lvl="8" indent="-34289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664634" y="646114"/>
            <a:ext cx="10075333" cy="111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5241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0004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37925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513762" y="6205392"/>
            <a:ext cx="648879" cy="365125"/>
          </a:xfrm>
          <a:prstGeom prst="rect">
            <a:avLst/>
          </a:prstGeom>
        </p:spPr>
        <p:txBody>
          <a:bodyPr/>
          <a:lstStyle>
            <a:lvl1pPr>
              <a:defRPr sz="1067"/>
            </a:lvl1pPr>
          </a:lstStyle>
          <a:p>
            <a:pPr defTabSz="1219170"/>
            <a:fld id="{3DD97BEB-BAEF-0344-9D5C-EC73E478698A}" type="slidenum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7"/>
            <a:ext cx="10515600" cy="356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1834522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1219170"/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 defTabSz="1219170"/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1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D1D3E3-9A15-42A6-AB08-DD0BD6FB6463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86054-7C4B-4FF9-88C1-1D9C6E4D7760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92361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1996" cy="13405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89187" y="197555"/>
            <a:ext cx="11175999" cy="1030112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/>
            <a:endParaRPr lang="en-US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89187" y="1644952"/>
            <a:ext cx="11175999" cy="436638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891" indent="-342891">
              <a:spcBef>
                <a:spcPts val="1800"/>
              </a:spcBef>
              <a:buSzPct val="135000"/>
              <a:buFontTx/>
              <a:buBlip>
                <a:blip r:embed="rId3"/>
              </a:buBlip>
              <a:defRPr sz="22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94345" indent="-182875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39" indent="-182875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3pPr>
            <a:lvl4pPr marL="1051534" indent="-182875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defRPr sz="1500" baseline="0"/>
            </a:lvl4pPr>
            <a:lvl5pPr marL="1234409" indent="-182875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5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09D57CF-4CD8-6948-8A66-A1C7ACFCFC42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6094107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09D57CF-4CD8-6948-8A66-A1C7ACFCFC42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1894584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09D57CF-4CD8-6948-8A66-A1C7ACFCFC42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3970805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09D57CF-4CD8-6948-8A66-A1C7ACFCFC42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688480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09D57CF-4CD8-6948-8A66-A1C7ACFCFC42}" type="slidenum">
              <a:rPr lang="en-US" smtClean="0">
                <a:solidFill>
                  <a:prstClr val="white"/>
                </a:solidFill>
                <a:latin typeface="Calibri"/>
                <a:cs typeface="Arial"/>
                <a:sym typeface="Arial"/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6594552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OneColumnBulle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29089" y="565421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29089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529089" y="1825626"/>
            <a:ext cx="11225841" cy="41438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89" marR="0" lvl="0" indent="-38099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080" marR="0" lvl="1" indent="-228594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269" marR="0" lvl="2" indent="-241294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09" marR="0" lvl="3" indent="-196846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498" marR="0" lvl="4" indent="-196846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1429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9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-11429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9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2994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10515600" cy="394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1219170"/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3000">
                <a:srgbClr val="0066A1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Snip Single Corner Rectangle 4"/>
          <p:cNvSpPr/>
          <p:nvPr/>
        </p:nvSpPr>
        <p:spPr>
          <a:xfrm flipH="1">
            <a:off x="0" y="3190240"/>
            <a:ext cx="12192000" cy="366776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" y="0"/>
            <a:ext cx="11167959" cy="270819"/>
            <a:chOff x="1195233" y="1"/>
            <a:chExt cx="7948768" cy="270818"/>
          </a:xfrm>
          <a:solidFill>
            <a:schemeClr val="accent3"/>
          </a:solidFill>
        </p:grpSpPr>
        <p:sp>
          <p:nvSpPr>
            <p:cNvPr id="8" name="Rectangle 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idx="1" hasCustomPrompt="1"/>
          </p:nvPr>
        </p:nvSpPr>
        <p:spPr>
          <a:xfrm>
            <a:off x="1039286" y="3370828"/>
            <a:ext cx="5850911" cy="55673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Click to add presenters name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1039287" y="4188526"/>
            <a:ext cx="5850909" cy="40884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311847"/>
            <a:ext cx="1524000" cy="40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64634" y="1307053"/>
            <a:ext cx="10075084" cy="1116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 rot="584399">
            <a:off x="7185016" y="2888766"/>
            <a:ext cx="4143453" cy="287879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0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6718"/>
            <a:ext cx="12192000" cy="1301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9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181" y="6038603"/>
            <a:ext cx="2173233" cy="829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9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 smtClean="0"/>
              <a:t>Divider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7"/>
            <a:ext cx="10515600" cy="672451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/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642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A18D2A-BA64-4477-92A9-8C336A512D67}" type="datetime5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ＭＳ Ｐゴシック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29-Jun-20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ＭＳ Ｐゴシック"/>
            </a:endParaRP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BD2596-42BA-40E9-916F-64A835F2C2A2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ＭＳ Ｐゴシック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8348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10515600" cy="39433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1219170"/>
            <a:fld id="{3DD97BEB-BAEF-0344-9D5C-EC73E478698A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6"/>
            <a:ext cx="10515600" cy="385325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47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BulletsSmallObjectLarg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ctrTitle"/>
          </p:nvPr>
        </p:nvSpPr>
        <p:spPr>
          <a:xfrm>
            <a:off x="396815" y="565421"/>
            <a:ext cx="11374883" cy="52150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67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ubTitle" idx="1"/>
          </p:nvPr>
        </p:nvSpPr>
        <p:spPr>
          <a:xfrm>
            <a:off x="396815" y="1199110"/>
            <a:ext cx="11374883" cy="42265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396815" y="1825626"/>
            <a:ext cx="3539917" cy="414385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457189" marR="0" lvl="0" indent="-372524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5847" marR="0" lvl="1" indent="-220128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3035" marR="0" lvl="2" indent="-237061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9425" marR="0" lvl="3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6614" marR="0" lvl="4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3"/>
          </p:nvPr>
        </p:nvSpPr>
        <p:spPr>
          <a:xfrm>
            <a:off x="4109987" y="1825626"/>
            <a:ext cx="7661709" cy="414385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●"/>
              <a:defRPr sz="1867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90285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TwoColumnBulle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396815" y="565421"/>
            <a:ext cx="11374883" cy="52150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67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396815" y="1199110"/>
            <a:ext cx="11374883" cy="42265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396815" y="1825626"/>
            <a:ext cx="5541972" cy="414385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457189" marR="0" lvl="0" indent="-372524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5847" marR="0" lvl="1" indent="-220128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3035" marR="0" lvl="2" indent="-237061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9425" marR="0" lvl="3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6614" marR="0" lvl="4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3"/>
          </p:nvPr>
        </p:nvSpPr>
        <p:spPr>
          <a:xfrm>
            <a:off x="6229726" y="1825626"/>
            <a:ext cx="5541972" cy="414385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457189" marR="0" lvl="0" indent="-372524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5847" marR="0" lvl="1" indent="-220128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3035" marR="0" lvl="2" indent="-237061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9425" marR="0" lvl="3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6614" marR="0" lvl="4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68128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92668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0BC5383-B22C-A746-A4AF-C32103C6BFA6}" type="slidenum">
              <a:rPr lang="en-US" sz="240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Arial"/>
                <a:sym typeface="Arial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014ADE90-EC6F-724D-92C6-B4F354F44863}" type="datetime1">
              <a:rPr lang="en-US" sz="240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Arial"/>
                <a:sym typeface="Arial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6/29/2020</a:t>
            </a:fld>
            <a:endParaRPr lang="en-US" sz="2400" dirty="0">
              <a:solidFill>
                <a:prstClr val="black">
                  <a:tint val="75000"/>
                </a:prstClr>
              </a:solidFill>
              <a:ea typeface="ＭＳ Ｐゴシック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168610"/>
      </p:ext>
    </p:extLst>
  </p:cSld>
  <p:clrMapOvr>
    <a:masterClrMapping/>
  </p:clrMapOvr>
  <p:hf hdr="0" ftr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 Imag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761999" y="3429318"/>
            <a:ext cx="10557309" cy="90392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4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761999" y="4425316"/>
            <a:ext cx="10557309" cy="124428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0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764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9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609600" y="1676400"/>
            <a:ext cx="10972800" cy="440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68291" algn="l" rtl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Char char="•"/>
              <a:defRPr sz="22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377" marR="0" lvl="1" indent="-355591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Verdana"/>
              <a:buChar char="•"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566" marR="0" lvl="2" indent="-342891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754" marR="0" lvl="3" indent="-342891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5943" marR="0" lvl="4" indent="-342891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Verdana"/>
              <a:buChar char="•"/>
              <a:def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131" marR="0" lvl="5" indent="-34289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320" marR="0" lvl="6" indent="-34289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509" marR="0" lvl="7" indent="-34289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697" marR="0" lvl="8" indent="-34289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664634" y="646114"/>
            <a:ext cx="10075333" cy="111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5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681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447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37925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513762" y="6205392"/>
            <a:ext cx="648879" cy="365125"/>
          </a:xfrm>
          <a:prstGeom prst="rect">
            <a:avLst/>
          </a:prstGeom>
        </p:spPr>
        <p:txBody>
          <a:bodyPr/>
          <a:lstStyle>
            <a:lvl1pPr>
              <a:defRPr sz="1067"/>
            </a:lvl1pPr>
          </a:lstStyle>
          <a:p>
            <a:pPr defTabSz="1219170"/>
            <a:fld id="{3DD97BEB-BAEF-0344-9D5C-EC73E478698A}" type="slidenum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7"/>
            <a:ext cx="10515600" cy="356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4217293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1219170"/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 defTabSz="1219170"/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8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F5798-3C2F-44B7-850F-71E8580BDFC3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3F1AE6-948C-48BC-98CB-112A01D13E4C}" type="slidenum"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2686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2191996" cy="13405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89187" y="197555"/>
            <a:ext cx="11175999" cy="1030112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header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219170"/>
            <a:endParaRPr lang="en-US" sz="1867" kern="0" dirty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489187" y="1644952"/>
            <a:ext cx="11175999" cy="436638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891" indent="-342891">
              <a:spcBef>
                <a:spcPts val="1800"/>
              </a:spcBef>
              <a:buSzPct val="135000"/>
              <a:buFontTx/>
              <a:buBlip>
                <a:blip r:embed="rId3"/>
              </a:buBlip>
              <a:defRPr sz="22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94345" indent="-182875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39" indent="-182875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3pPr>
            <a:lvl4pPr marL="1051534" indent="-182875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defRPr sz="1500" baseline="0"/>
            </a:lvl4pPr>
            <a:lvl5pPr marL="1234409" indent="-182875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18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09D57CF-4CD8-6948-8A66-A1C7ACFCFC42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707807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09D57CF-4CD8-6948-8A66-A1C7ACFCFC42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200047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09D57CF-4CD8-6948-8A66-A1C7ACFCFC42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98916981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109D57CF-4CD8-6948-8A66-A1C7ACFCFC42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80961053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09D57CF-4CD8-6948-8A66-A1C7ACFCFC42}" type="slidenum">
              <a:rPr lang="en-US" smtClean="0">
                <a:solidFill>
                  <a:prstClr val="white"/>
                </a:solidFill>
                <a:latin typeface="Calibri"/>
                <a:cs typeface="Arial"/>
                <a:sym typeface="Arial"/>
              </a:rPr>
              <a:pPr defTabSz="914377"/>
              <a:t>‹#›</a:t>
            </a:fld>
            <a:endParaRPr lang="en-US" dirty="0">
              <a:solidFill>
                <a:prstClr val="white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  <a:sym typeface="Arial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25509616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OneColumnBulle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29089" y="565421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29089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529089" y="1825626"/>
            <a:ext cx="11225841" cy="41438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189" marR="0" lvl="0" indent="-38099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080" marR="0" lvl="1" indent="-228594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269" marR="0" lvl="2" indent="-241294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09" marR="0" lvl="3" indent="-196846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498" marR="0" lvl="4" indent="-196846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537" marR="0" lvl="5" indent="-11429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726" marR="0" lvl="6" indent="-11429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914" marR="0" lvl="7" indent="-11429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103" marR="0" lvl="8" indent="-11429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05485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10515600" cy="394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1219170"/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62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3000">
                <a:srgbClr val="0066A1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Snip Single Corner Rectangle 4"/>
          <p:cNvSpPr/>
          <p:nvPr/>
        </p:nvSpPr>
        <p:spPr>
          <a:xfrm flipH="1">
            <a:off x="0" y="3190240"/>
            <a:ext cx="12192000" cy="366776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" y="0"/>
            <a:ext cx="11167959" cy="270819"/>
            <a:chOff x="1195233" y="1"/>
            <a:chExt cx="7948768" cy="270818"/>
          </a:xfrm>
          <a:solidFill>
            <a:schemeClr val="accent3"/>
          </a:solidFill>
        </p:grpSpPr>
        <p:sp>
          <p:nvSpPr>
            <p:cNvPr id="8" name="Rectangle 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idx="1" hasCustomPrompt="1"/>
          </p:nvPr>
        </p:nvSpPr>
        <p:spPr>
          <a:xfrm>
            <a:off x="1039286" y="3370828"/>
            <a:ext cx="5850911" cy="55673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Click to add presenters name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1039287" y="4188526"/>
            <a:ext cx="5850909" cy="40884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311847"/>
            <a:ext cx="1524000" cy="40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64634" y="1307053"/>
            <a:ext cx="10075084" cy="1116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 rot="584399">
            <a:off x="7185016" y="2888766"/>
            <a:ext cx="4143453" cy="287879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9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66718"/>
            <a:ext cx="12192000" cy="1301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9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181" y="6038603"/>
            <a:ext cx="2173233" cy="829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9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 smtClean="0"/>
              <a:t>Divider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7"/>
            <a:ext cx="10515600" cy="672451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9170"/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32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35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Verdan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9ABE0-7177-4F8B-89C3-F0FE3585219F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pitchFamily="34" charset="-128"/>
              <a:cs typeface="+mn-cs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latin typeface="Verdan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BB6CA-E95F-4D09-88C9-943A6768E796}" type="datetime1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/>
                <a:ea typeface="ＭＳ Ｐゴシック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9410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10515600" cy="39433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1219170"/>
            <a:fld id="{3DD97BEB-BAEF-0344-9D5C-EC73E478698A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/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6"/>
            <a:ext cx="10515600" cy="385325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30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BulletsSmallObjectLarg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ctrTitle"/>
          </p:nvPr>
        </p:nvSpPr>
        <p:spPr>
          <a:xfrm>
            <a:off x="396815" y="565421"/>
            <a:ext cx="11374883" cy="52150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67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ubTitle" idx="1"/>
          </p:nvPr>
        </p:nvSpPr>
        <p:spPr>
          <a:xfrm>
            <a:off x="396815" y="1199110"/>
            <a:ext cx="11374883" cy="42265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396815" y="1825626"/>
            <a:ext cx="3539917" cy="414385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457189" marR="0" lvl="0" indent="-372524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5847" marR="0" lvl="1" indent="-220128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3035" marR="0" lvl="2" indent="-237061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9425" marR="0" lvl="3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6614" marR="0" lvl="4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3"/>
          </p:nvPr>
        </p:nvSpPr>
        <p:spPr>
          <a:xfrm>
            <a:off x="4109987" y="1825626"/>
            <a:ext cx="7661709" cy="414385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●"/>
              <a:defRPr sz="1867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9032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TwoColumnBulle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396815" y="565421"/>
            <a:ext cx="11374883" cy="52150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67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396815" y="1199110"/>
            <a:ext cx="11374883" cy="422657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396815" y="1825626"/>
            <a:ext cx="5541972" cy="414385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457189" marR="0" lvl="0" indent="-372524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5847" marR="0" lvl="1" indent="-220128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3035" marR="0" lvl="2" indent="-237061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9425" marR="0" lvl="3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6614" marR="0" lvl="4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3"/>
          </p:nvPr>
        </p:nvSpPr>
        <p:spPr>
          <a:xfrm>
            <a:off x="6229726" y="1825626"/>
            <a:ext cx="5541972" cy="4143855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457189" marR="0" lvl="0" indent="-372524" algn="l" rtl="0">
              <a:lnSpc>
                <a:spcPct val="90000"/>
              </a:lnSpc>
              <a:spcBef>
                <a:spcPts val="1067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95847" marR="0" lvl="1" indent="-220128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3035" marR="0" lvl="2" indent="-237061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9425" marR="0" lvl="3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6614" marR="0" lvl="4" indent="-203195" algn="l" rtl="0">
              <a:lnSpc>
                <a:spcPct val="90000"/>
              </a:lnSpc>
              <a:spcBef>
                <a:spcPts val="533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0360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592668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60BC5383-B22C-A746-A4AF-C32103C6BFA6}" type="slidenum">
              <a:rPr lang="en-US" sz="240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Arial"/>
                <a:sym typeface="Arial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dirty="0">
              <a:solidFill>
                <a:prstClr val="black">
                  <a:tint val="75000"/>
                </a:prstClr>
              </a:solidFill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1"/>
          </p:nvPr>
        </p:nvSpPr>
        <p:spPr>
          <a:xfrm>
            <a:off x="1153584" y="6356351"/>
            <a:ext cx="219074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 fontAlgn="base">
              <a:spcBef>
                <a:spcPct val="0"/>
              </a:spcBef>
              <a:spcAft>
                <a:spcPct val="0"/>
              </a:spcAft>
              <a:defRPr/>
            </a:pPr>
            <a:fld id="{014ADE90-EC6F-724D-92C6-B4F354F44863}" type="datetime1">
              <a:rPr lang="en-US" sz="2400" smtClean="0">
                <a:solidFill>
                  <a:prstClr val="black">
                    <a:tint val="75000"/>
                  </a:prstClr>
                </a:solidFill>
                <a:ea typeface="ＭＳ Ｐゴシック" charset="0"/>
                <a:cs typeface="Arial"/>
                <a:sym typeface="Arial"/>
              </a:rPr>
              <a:pPr defTabSz="457189" fontAlgn="base">
                <a:spcBef>
                  <a:spcPct val="0"/>
                </a:spcBef>
                <a:spcAft>
                  <a:spcPct val="0"/>
                </a:spcAft>
                <a:defRPr/>
              </a:pPr>
              <a:t>6/29/2020</a:t>
            </a:fld>
            <a:endParaRPr lang="en-US" sz="2400" dirty="0">
              <a:solidFill>
                <a:prstClr val="black">
                  <a:tint val="75000"/>
                </a:prstClr>
              </a:solidFill>
              <a:ea typeface="ＭＳ Ｐゴシック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2824144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2D2933-FFBD-4F39-959C-BDB018D64770}" type="datetimeFigureOut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43AEA9-57FA-4697-B062-1F4C59169572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33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306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94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5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518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921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73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730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29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21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84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2566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840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 Imag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761999" y="3429318"/>
            <a:ext cx="10557309" cy="90392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4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761999" y="4425316"/>
            <a:ext cx="10557309" cy="124428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69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655595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6" y="365125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79" y="610742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49" y="1164351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2"/>
            <a:ext cx="10905624" cy="404338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130102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425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597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113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8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41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65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39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44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59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908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99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86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 Imag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761999" y="3429318"/>
            <a:ext cx="10557309" cy="90392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4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761999" y="4425316"/>
            <a:ext cx="10557309" cy="124428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980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65909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6" y="365125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79" y="610742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49" y="1164351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2"/>
            <a:ext cx="10905624" cy="404338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08242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1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501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1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42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409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071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7438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16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10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67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60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56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7192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 Image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761999" y="3429318"/>
            <a:ext cx="10557309" cy="90392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4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867"/>
            </a:lvl2pPr>
            <a:lvl3pPr lvl="2" indent="0">
              <a:spcBef>
                <a:spcPts val="0"/>
              </a:spcBef>
              <a:buSzPct val="78571"/>
              <a:buNone/>
              <a:defRPr sz="1867"/>
            </a:lvl3pPr>
            <a:lvl4pPr lvl="3" indent="0">
              <a:spcBef>
                <a:spcPts val="0"/>
              </a:spcBef>
              <a:buSzPct val="78571"/>
              <a:buNone/>
              <a:defRPr sz="1867"/>
            </a:lvl4pPr>
            <a:lvl5pPr lvl="4" indent="0">
              <a:spcBef>
                <a:spcPts val="0"/>
              </a:spcBef>
              <a:buSzPct val="78571"/>
              <a:buNone/>
              <a:defRPr sz="1867"/>
            </a:lvl5pPr>
            <a:lvl6pPr lvl="5" indent="0">
              <a:spcBef>
                <a:spcPts val="0"/>
              </a:spcBef>
              <a:buSzPct val="78571"/>
              <a:buNone/>
              <a:defRPr sz="1867"/>
            </a:lvl6pPr>
            <a:lvl7pPr lvl="6" indent="0">
              <a:spcBef>
                <a:spcPts val="0"/>
              </a:spcBef>
              <a:buSzPct val="78571"/>
              <a:buNone/>
              <a:defRPr sz="1867"/>
            </a:lvl7pPr>
            <a:lvl8pPr lvl="7" indent="0">
              <a:spcBef>
                <a:spcPts val="0"/>
              </a:spcBef>
              <a:buSzPct val="78571"/>
              <a:buNone/>
              <a:defRPr sz="1867"/>
            </a:lvl8pPr>
            <a:lvl9pPr lvl="8" indent="0">
              <a:spcBef>
                <a:spcPts val="0"/>
              </a:spcBef>
              <a:buSzPct val="78571"/>
              <a:buNone/>
              <a:defRPr sz="1867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761999" y="4425316"/>
            <a:ext cx="10557309" cy="124428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7F7F7F"/>
              </a:buClr>
              <a:buSzPct val="100000"/>
              <a:buFont typeface="Arial"/>
              <a:buNone/>
              <a:defRPr sz="2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355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7" y="365126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7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5" y="6344958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81" y="610743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2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50" y="1164352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404339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556407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6" y="365125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79" y="610742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49" y="1164351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2"/>
            <a:ext cx="10905624" cy="404338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421033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28836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79" y="4611547"/>
            <a:ext cx="11708521" cy="554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196" y="3900668"/>
            <a:ext cx="11046107" cy="1077011"/>
          </a:xfrm>
        </p:spPr>
        <p:txBody>
          <a:bodyPr anchor="b">
            <a:normAutofit/>
          </a:bodyPr>
          <a:lstStyle>
            <a:lvl1pPr algn="l">
              <a:defRPr sz="4500" b="1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197" y="5300859"/>
            <a:ext cx="11046106" cy="779502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031" y="5689502"/>
            <a:ext cx="1449271" cy="8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8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68" y="1773906"/>
            <a:ext cx="10831764" cy="905125"/>
          </a:xfrm>
        </p:spPr>
        <p:txBody>
          <a:bodyPr anchor="b">
            <a:norm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768" y="2997661"/>
            <a:ext cx="10831764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61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6" y="365125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749782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79" y="610742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49" y="1164351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2"/>
            <a:ext cx="10905624" cy="404338"/>
          </a:xfrm>
        </p:spPr>
        <p:txBody>
          <a:bodyPr>
            <a:noAutofit/>
          </a:bodyPr>
          <a:lstStyle>
            <a:lvl1pPr marL="0" indent="0">
              <a:buNone/>
              <a:defRPr sz="28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266162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6" y="365125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645278"/>
            <a:ext cx="5256845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721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79" y="610742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49" y="1164351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5254390" cy="87163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277429" y="1645278"/>
            <a:ext cx="5256845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279884" y="1240941"/>
            <a:ext cx="5254390" cy="87163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7668136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range Informa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7726" y="365125"/>
            <a:ext cx="10876548" cy="72654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E372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79" y="610742"/>
            <a:ext cx="11708521" cy="5545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57726" y="1645278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87163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E37222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5236673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ange Informatio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54174"/>
            <a:ext cx="12192000" cy="1219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7726" y="365125"/>
            <a:ext cx="10876548" cy="72654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B51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57726" y="1645278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87163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B5172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533715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293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175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5345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661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4215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726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072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9917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5514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10515600" cy="394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97BEB-BAEF-0344-9D5C-EC73E478698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32952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13761" y="1261830"/>
            <a:ext cx="10840039" cy="42970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98970-FB20-4BFF-8969-9A6E486B710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0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91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6" y="365125"/>
            <a:ext cx="10876548" cy="72654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645278"/>
            <a:ext cx="10876548" cy="41971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"/>
          <a:stretch/>
        </p:blipFill>
        <p:spPr>
          <a:xfrm>
            <a:off x="483479" y="610742"/>
            <a:ext cx="11708521" cy="5545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 userDrawn="1"/>
        </p:nvSpPr>
        <p:spPr>
          <a:xfrm>
            <a:off x="628649" y="1164351"/>
            <a:ext cx="8862191" cy="9482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1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60181" y="1240941"/>
            <a:ext cx="10905624" cy="871637"/>
          </a:xfr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66A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78301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7BCD-0EE3-0F41-8639-3C60490B3FBB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0FB7-DC3C-9146-94DA-0F46B653AAE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91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7BCD-0EE3-0F41-8639-3C60490B3FBB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0FB7-DC3C-9146-94DA-0F46B653AAE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999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OneColumnBulle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529088" y="1825625"/>
            <a:ext cx="11225841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770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50"/>
            <a:ext cx="109728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30133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50"/>
            <a:ext cx="109728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6973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7BCD-0EE3-0F41-8639-3C60490B3FBB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0FB7-DC3C-9146-94DA-0F46B653AAE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0694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7BCD-0EE3-0F41-8639-3C60490B3FBB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0FB7-DC3C-9146-94DA-0F46B653AAE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1594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_TwoColumnBullets2Graphic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529088" y="565422"/>
            <a:ext cx="11225841" cy="5215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34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7777"/>
              <a:buNone/>
              <a:defRPr sz="1800"/>
            </a:lvl2pPr>
            <a:lvl3pPr lvl="2" indent="0">
              <a:spcBef>
                <a:spcPts val="0"/>
              </a:spcBef>
              <a:buSzPct val="77777"/>
              <a:buNone/>
              <a:defRPr sz="1800"/>
            </a:lvl3pPr>
            <a:lvl4pPr lvl="3" indent="0">
              <a:spcBef>
                <a:spcPts val="0"/>
              </a:spcBef>
              <a:buSzPct val="77777"/>
              <a:buNone/>
              <a:defRPr sz="1800"/>
            </a:lvl4pPr>
            <a:lvl5pPr lvl="4" indent="0">
              <a:spcBef>
                <a:spcPts val="0"/>
              </a:spcBef>
              <a:buSzPct val="77777"/>
              <a:buNone/>
              <a:defRPr sz="1800"/>
            </a:lvl5pPr>
            <a:lvl6pPr lvl="5" indent="0">
              <a:spcBef>
                <a:spcPts val="0"/>
              </a:spcBef>
              <a:buSzPct val="77777"/>
              <a:buNone/>
              <a:defRPr sz="1800"/>
            </a:lvl6pPr>
            <a:lvl7pPr lvl="6" indent="0">
              <a:spcBef>
                <a:spcPts val="0"/>
              </a:spcBef>
              <a:buSzPct val="77777"/>
              <a:buNone/>
              <a:defRPr sz="1800"/>
            </a:lvl7pPr>
            <a:lvl8pPr lvl="7" indent="0">
              <a:spcBef>
                <a:spcPts val="0"/>
              </a:spcBef>
              <a:buSzPct val="77777"/>
              <a:buNone/>
              <a:defRPr sz="1800"/>
            </a:lvl8pPr>
            <a:lvl9pPr lvl="8" indent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ubTitle" idx="1"/>
          </p:nvPr>
        </p:nvSpPr>
        <p:spPr>
          <a:xfrm>
            <a:off x="529088" y="1199110"/>
            <a:ext cx="11225841" cy="4226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7F7F7F"/>
              </a:buClr>
              <a:buSzPct val="100000"/>
              <a:buFont typeface="Arial"/>
              <a:buNone/>
              <a:defRPr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529088" y="1825625"/>
            <a:ext cx="5435107" cy="414385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00100" marR="0" lvl="1" indent="-2286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57300" marR="0" lvl="2" indent="-24130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7350" marR="0" lvl="3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114550" marR="0" lvl="4" indent="-196850" algn="l" rtl="0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3"/>
          </p:nvPr>
        </p:nvSpPr>
        <p:spPr>
          <a:xfrm>
            <a:off x="6161618" y="1825626"/>
            <a:ext cx="5594349" cy="19926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4"/>
          </p:nvPr>
        </p:nvSpPr>
        <p:spPr>
          <a:xfrm>
            <a:off x="6161618" y="3976867"/>
            <a:ext cx="5594349" cy="19926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2743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7BCD-0EE3-0F41-8639-3C60490B3FBB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0FB7-DC3C-9146-94DA-0F46B653AAE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5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004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7BCD-0EE3-0F41-8639-3C60490B3FBB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0FB7-DC3C-9146-94DA-0F46B653AAE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449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1625600" y="6172201"/>
            <a:ext cx="416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57BCD-0EE3-0F41-8639-3C60490B3FBB}" type="datetime1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1200" y="6172201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D0FB7-DC3C-9146-94DA-0F46B653AAE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621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>
            <a:lvl1pPr>
              <a:defRPr>
                <a:solidFill>
                  <a:srgbClr val="004578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2837467"/>
            <a:ext cx="10515600" cy="213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5"/>
            <a:ext cx="10515600" cy="10118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977353"/>
            <a:ext cx="10515600" cy="662891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>
          <a:xfrm>
            <a:off x="513762" y="6205392"/>
            <a:ext cx="648879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97BEB-BAEF-0344-9D5C-EC73E478698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7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8652784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579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3000">
                <a:srgbClr val="0066A1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nip Single Corner Rectangle 4"/>
          <p:cNvSpPr/>
          <p:nvPr/>
        </p:nvSpPr>
        <p:spPr>
          <a:xfrm flipH="1">
            <a:off x="0" y="3190240"/>
            <a:ext cx="12192000" cy="3667760"/>
          </a:xfrm>
          <a:prstGeom prst="snip1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1" y="1"/>
            <a:ext cx="11167959" cy="270818"/>
            <a:chOff x="1195233" y="1"/>
            <a:chExt cx="7948768" cy="270818"/>
          </a:xfrm>
          <a:solidFill>
            <a:schemeClr val="accent3"/>
          </a:solidFill>
        </p:grpSpPr>
        <p:sp>
          <p:nvSpPr>
            <p:cNvPr id="8" name="Rectangle 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Right Triangle 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6" name="Text Placeholder 2"/>
          <p:cNvSpPr>
            <a:spLocks noGrp="1"/>
          </p:cNvSpPr>
          <p:nvPr>
            <p:ph idx="1" hasCustomPrompt="1"/>
          </p:nvPr>
        </p:nvSpPr>
        <p:spPr>
          <a:xfrm>
            <a:off x="1039284" y="3370828"/>
            <a:ext cx="5850911" cy="5567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/>
            </a:lvl1pPr>
          </a:lstStyle>
          <a:p>
            <a:pPr lvl="0"/>
            <a:r>
              <a:rPr lang="en-US" dirty="0" smtClean="0"/>
              <a:t>Click to add presenters name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/>
          </p:nvPr>
        </p:nvSpPr>
        <p:spPr>
          <a:xfrm>
            <a:off x="1039287" y="4188526"/>
            <a:ext cx="5850909" cy="40884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 typeface="Arial"/>
              <a:buNone/>
              <a:defRPr sz="1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2356" y="6311847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64633" y="1307054"/>
            <a:ext cx="10075084" cy="11161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1"/>
          </p:nvPr>
        </p:nvSpPr>
        <p:spPr>
          <a:xfrm rot="584399">
            <a:off x="7185016" y="2888766"/>
            <a:ext cx="4143453" cy="287879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903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50"/>
            <a:ext cx="109728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t"/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2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-423333" y="2043113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973667" y="4040188"/>
            <a:ext cx="113030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841501" y="2245360"/>
            <a:ext cx="8548793" cy="1605280"/>
          </a:xfrm>
        </p:spPr>
        <p:txBody>
          <a:bodyPr wrap="square">
            <a:noAutofit/>
          </a:bodyPr>
          <a:lstStyle>
            <a:lvl1pPr marL="182880" indent="-457200" algn="l">
              <a:buFont typeface="Arial"/>
              <a:buNone/>
              <a:defRPr sz="2500"/>
            </a:lvl1pPr>
            <a:lvl2pPr marL="282575" indent="0" algn="l">
              <a:buFont typeface="Arial"/>
              <a:buNone/>
              <a:defRPr/>
            </a:lvl2pPr>
            <a:lvl3pPr marL="577850" indent="0" algn="l">
              <a:buFont typeface="Arial"/>
              <a:buNone/>
              <a:defRPr/>
            </a:lvl3pPr>
            <a:lvl4pPr marL="860425" indent="0" algn="l">
              <a:buFont typeface="Arial"/>
              <a:buNone/>
              <a:defRPr/>
            </a:lvl4pPr>
            <a:lvl5pPr marL="114300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“Click to add testimonial.”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841501" y="4135120"/>
            <a:ext cx="8548793" cy="304800"/>
          </a:xfrm>
        </p:spPr>
        <p:txBody>
          <a:bodyPr>
            <a:normAutofit/>
          </a:bodyPr>
          <a:lstStyle>
            <a:lvl1pPr marL="0" indent="0" algn="l">
              <a:buFont typeface="Arial"/>
              <a:buNone/>
              <a:defRPr sz="1200"/>
            </a:lvl1pPr>
            <a:lvl2pPr marL="282575" indent="0" algn="l">
              <a:buFont typeface="Arial"/>
              <a:buNone/>
              <a:defRPr/>
            </a:lvl2pPr>
            <a:lvl3pPr marL="577850" indent="0" algn="l">
              <a:buFont typeface="Arial"/>
              <a:buNone/>
              <a:defRPr/>
            </a:lvl3pPr>
            <a:lvl4pPr marL="860425" indent="0" algn="l">
              <a:buFont typeface="Arial"/>
              <a:buNone/>
              <a:defRPr/>
            </a:lvl4pPr>
            <a:lvl5pPr marL="1143000" indent="0" algn="l">
              <a:buFont typeface="Arial"/>
              <a:buNone/>
              <a:defRPr/>
            </a:lvl5pPr>
          </a:lstStyle>
          <a:p>
            <a:pPr lvl="0"/>
            <a:r>
              <a:rPr lang="en-US" dirty="0" smtClean="0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5232256" y="1395175"/>
            <a:ext cx="6107832" cy="345379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664633" y="2296160"/>
            <a:ext cx="4022515" cy="965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1"/>
          </p:nvPr>
        </p:nvSpPr>
        <p:spPr>
          <a:xfrm>
            <a:off x="664633" y="3393440"/>
            <a:ext cx="4021667" cy="1199198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500"/>
            </a:lvl1pPr>
            <a:lvl2pPr marL="282575" indent="0">
              <a:buFont typeface="Arial"/>
              <a:buNone/>
              <a:defRPr sz="1200"/>
            </a:lvl2pPr>
            <a:lvl3pPr marL="577850" indent="0">
              <a:buFont typeface="Arial"/>
              <a:buNone/>
              <a:defRPr sz="1200"/>
            </a:lvl3pPr>
            <a:lvl4pPr marL="860425" indent="0">
              <a:buFont typeface="Arial"/>
              <a:buNone/>
              <a:defRPr sz="1200"/>
            </a:lvl4pPr>
            <a:lvl5pPr marL="1143000" indent="0">
              <a:buFont typeface="Arial"/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15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646654"/>
            <a:ext cx="10075084" cy="64366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4632" y="1371601"/>
            <a:ext cx="8587317" cy="6397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2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98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0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image" Target="../media/image2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21" Type="http://schemas.openxmlformats.org/officeDocument/2006/relationships/theme" Target="../theme/theme12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24" Type="http://schemas.openxmlformats.org/officeDocument/2006/relationships/image" Target="../media/image43.gif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23" Type="http://schemas.openxmlformats.org/officeDocument/2006/relationships/image" Target="../media/image42.gif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Relationship Id="rId22" Type="http://schemas.openxmlformats.org/officeDocument/2006/relationships/image" Target="../media/image41.gi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86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image" Target="../media/image43.gif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image" Target="../media/image42.gif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image" Target="../media/image4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3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9CBE1-F5A2-43D5-B7CF-FF9CB6E3A4C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F7EC3-C8E6-4AA6-9507-F98202A00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56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64633" y="64665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33974" y="6299200"/>
            <a:ext cx="3989493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814918" y="6515101"/>
            <a:ext cx="11389783" cy="352425"/>
            <a:chOff x="611096" y="6515289"/>
            <a:chExt cx="8541662" cy="351470"/>
          </a:xfrm>
        </p:grpSpPr>
        <p:sp>
          <p:nvSpPr>
            <p:cNvPr id="25" name="Rectangle 24"/>
            <p:cNvSpPr/>
            <p:nvPr/>
          </p:nvSpPr>
          <p:spPr>
            <a:xfrm flipV="1">
              <a:off x="1273031" y="6515289"/>
              <a:ext cx="7879727" cy="351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Right Triangle 25"/>
            <p:cNvSpPr/>
            <p:nvPr/>
          </p:nvSpPr>
          <p:spPr>
            <a:xfrm flipH="1">
              <a:off x="611096" y="6515289"/>
              <a:ext cx="673047" cy="35147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flipV="1">
            <a:off x="1035720" y="659594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28" name="Rectangle 2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-4998" y="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31" name="Rectangle 30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2" name="Right Triangle 31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059964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5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0" kern="1200">
          <a:solidFill>
            <a:schemeClr val="tx2"/>
          </a:solidFill>
          <a:latin typeface="Verdana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FontTx/>
        <a:buBlip>
          <a:blip r:embed="rId13"/>
        </a:buBlip>
        <a:defRPr sz="2200" kern="1200">
          <a:solidFill>
            <a:schemeClr val="bg2"/>
          </a:solidFill>
          <a:latin typeface="Verdana"/>
          <a:ea typeface="ＭＳ Ｐゴシック" charset="0"/>
          <a:cs typeface="ＭＳ Ｐゴシック" charset="0"/>
        </a:defRPr>
      </a:lvl1pPr>
      <a:lvl2pPr marL="625475" indent="-34290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4"/>
        </a:buBlip>
        <a:defRPr sz="2000" kern="1200">
          <a:solidFill>
            <a:schemeClr val="bg2"/>
          </a:solidFill>
          <a:latin typeface="Verdana"/>
          <a:ea typeface="ＭＳ Ｐゴシック" charset="0"/>
          <a:cs typeface="+mn-cs"/>
        </a:defRPr>
      </a:lvl2pPr>
      <a:lvl3pPr marL="863600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4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3pPr>
      <a:lvl4pPr marL="1146175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4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4pPr>
      <a:lvl5pPr marL="1428750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4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6003833"/>
            <a:ext cx="12192000" cy="8541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6181"/>
            <a:ext cx="10515600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88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513762" y="6205392"/>
            <a:ext cx="6488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6A1"/>
                </a:solidFill>
              </a:defRPr>
            </a:lvl1pPr>
          </a:lstStyle>
          <a:p>
            <a:pPr defTabSz="1219170">
              <a:defRPr/>
            </a:pPr>
            <a:fld id="{3DD97BEB-BAEF-0344-9D5C-EC73E478698A}" type="slidenum">
              <a:rPr lang="en-US" smtClean="0">
                <a:cs typeface="Arial"/>
                <a:sym typeface="Arial"/>
              </a:rPr>
              <a:pPr defTabSz="1219170"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690007"/>
            <a:ext cx="1620953" cy="473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7990"/>
            <a:ext cx="12192000" cy="85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2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0066A1"/>
        </a:buClr>
        <a:buFont typeface="LucidaGrande" charset="0"/>
        <a:buChar char="▸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LucidaGrande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Courier New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/>
        </p:nvSpPr>
        <p:spPr>
          <a:xfrm>
            <a:off x="379879" y="617116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132" y="6071713"/>
            <a:ext cx="1145704" cy="35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7" y="1"/>
            <a:ext cx="12187111" cy="91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" y="5970284"/>
            <a:ext cx="12187111" cy="914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96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/>
        </p:nvSpPr>
        <p:spPr>
          <a:xfrm>
            <a:off x="379879" y="617116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2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1132" y="6071713"/>
            <a:ext cx="1145704" cy="35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2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7" y="1"/>
            <a:ext cx="12187111" cy="91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2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" y="5970284"/>
            <a:ext cx="12187111" cy="914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451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64633" y="64665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33974" y="6299200"/>
            <a:ext cx="3989493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814918" y="6515101"/>
            <a:ext cx="11389783" cy="352425"/>
            <a:chOff x="611096" y="6515289"/>
            <a:chExt cx="8541662" cy="351470"/>
          </a:xfrm>
        </p:grpSpPr>
        <p:sp>
          <p:nvSpPr>
            <p:cNvPr id="25" name="Rectangle 24"/>
            <p:cNvSpPr/>
            <p:nvPr/>
          </p:nvSpPr>
          <p:spPr>
            <a:xfrm flipV="1">
              <a:off x="1273031" y="6515289"/>
              <a:ext cx="7879727" cy="351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Right Triangle 25"/>
            <p:cNvSpPr/>
            <p:nvPr/>
          </p:nvSpPr>
          <p:spPr>
            <a:xfrm flipH="1">
              <a:off x="611096" y="6515289"/>
              <a:ext cx="673047" cy="35147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flipV="1">
            <a:off x="1035720" y="659594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28" name="Rectangle 2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-4998" y="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31" name="Rectangle 30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2" name="Right Triangle 31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059964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20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0" kern="1200">
          <a:solidFill>
            <a:schemeClr val="tx2"/>
          </a:solidFill>
          <a:latin typeface="Verdana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FontTx/>
        <a:buBlip>
          <a:blip r:embed="rId14"/>
        </a:buBlip>
        <a:defRPr sz="2200" kern="1200">
          <a:solidFill>
            <a:schemeClr val="bg2"/>
          </a:solidFill>
          <a:latin typeface="Verdana"/>
          <a:ea typeface="ＭＳ Ｐゴシック" charset="0"/>
          <a:cs typeface="ＭＳ Ｐゴシック" charset="0"/>
        </a:defRPr>
      </a:lvl1pPr>
      <a:lvl2pPr marL="625475" indent="-34290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5"/>
        </a:buBlip>
        <a:defRPr sz="2000" kern="1200">
          <a:solidFill>
            <a:schemeClr val="bg2"/>
          </a:solidFill>
          <a:latin typeface="Verdana"/>
          <a:ea typeface="ＭＳ Ｐゴシック" charset="0"/>
          <a:cs typeface="+mn-cs"/>
        </a:defRPr>
      </a:lvl2pPr>
      <a:lvl3pPr marL="863600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5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3pPr>
      <a:lvl4pPr marL="1146175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5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4pPr>
      <a:lvl5pPr marL="1428750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5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34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2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FF23F-B42C-41B2-9399-B46DC1F653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DEC91-C9C3-4B86-B57A-4E9A346154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3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21023" y="6344957"/>
            <a:ext cx="51321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7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64633" y="64665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33974" y="6299200"/>
            <a:ext cx="3989493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grpSp>
        <p:nvGrpSpPr>
          <p:cNvPr id="21" name="Group 1"/>
          <p:cNvGrpSpPr>
            <a:grpSpLocks/>
          </p:cNvGrpSpPr>
          <p:nvPr userDrawn="1"/>
        </p:nvGrpSpPr>
        <p:grpSpPr bwMode="auto">
          <a:xfrm>
            <a:off x="814918" y="6515101"/>
            <a:ext cx="11389783" cy="352425"/>
            <a:chOff x="611096" y="6515289"/>
            <a:chExt cx="8541662" cy="351470"/>
          </a:xfrm>
        </p:grpSpPr>
        <p:sp>
          <p:nvSpPr>
            <p:cNvPr id="25" name="Rectangle 24"/>
            <p:cNvSpPr/>
            <p:nvPr/>
          </p:nvSpPr>
          <p:spPr>
            <a:xfrm flipV="1">
              <a:off x="1273031" y="6515289"/>
              <a:ext cx="7879727" cy="351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Right Triangle 25"/>
            <p:cNvSpPr/>
            <p:nvPr/>
          </p:nvSpPr>
          <p:spPr>
            <a:xfrm flipH="1">
              <a:off x="611096" y="6515289"/>
              <a:ext cx="673047" cy="35147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V="1">
            <a:off x="1035720" y="659594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28" name="Rectangle 2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 flipH="1">
            <a:off x="-4998" y="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31" name="Rectangle 30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2" name="Right Triangle 31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2356" y="6059964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23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0" kern="1200">
          <a:solidFill>
            <a:schemeClr val="tx2"/>
          </a:solidFill>
          <a:latin typeface="Verdana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FontTx/>
        <a:buBlip>
          <a:blip r:embed="rId27"/>
        </a:buBlip>
        <a:defRPr sz="2200" kern="1200">
          <a:solidFill>
            <a:schemeClr val="bg2"/>
          </a:solidFill>
          <a:latin typeface="Verdana"/>
          <a:ea typeface="ＭＳ Ｐゴシック" charset="0"/>
          <a:cs typeface="ＭＳ Ｐゴシック" charset="0"/>
        </a:defRPr>
      </a:lvl1pPr>
      <a:lvl2pPr marL="625475" indent="-34290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28"/>
        </a:buBlip>
        <a:defRPr sz="2000" kern="1200">
          <a:solidFill>
            <a:schemeClr val="bg2"/>
          </a:solidFill>
          <a:latin typeface="Verdana"/>
          <a:ea typeface="ＭＳ Ｐゴシック" charset="0"/>
          <a:cs typeface="+mn-cs"/>
        </a:defRPr>
      </a:lvl2pPr>
      <a:lvl3pPr marL="863600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28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3pPr>
      <a:lvl4pPr marL="1146175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28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4pPr>
      <a:lvl5pPr marL="1428750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28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64633" y="64665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33974" y="6299200"/>
            <a:ext cx="3989493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404040">
                  <a:tint val="75000"/>
                </a:srgbClr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814918" y="6515101"/>
            <a:ext cx="11389783" cy="352425"/>
            <a:chOff x="611096" y="6515289"/>
            <a:chExt cx="8541662" cy="351470"/>
          </a:xfrm>
        </p:grpSpPr>
        <p:sp>
          <p:nvSpPr>
            <p:cNvPr id="25" name="Rectangle 24"/>
            <p:cNvSpPr/>
            <p:nvPr/>
          </p:nvSpPr>
          <p:spPr>
            <a:xfrm flipV="1">
              <a:off x="1273031" y="6515289"/>
              <a:ext cx="7879727" cy="351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Right Triangle 25"/>
            <p:cNvSpPr/>
            <p:nvPr/>
          </p:nvSpPr>
          <p:spPr>
            <a:xfrm flipH="1">
              <a:off x="611096" y="6515289"/>
              <a:ext cx="673047" cy="35147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flipV="1">
            <a:off x="1035720" y="659594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28" name="Rectangle 2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-4998" y="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31" name="Rectangle 30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2" name="Right Triangle 31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059964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97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0" kern="1200">
          <a:solidFill>
            <a:schemeClr val="tx2"/>
          </a:solidFill>
          <a:latin typeface="Verdana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FontTx/>
        <a:buBlip>
          <a:blip r:embed="rId13"/>
        </a:buBlip>
        <a:defRPr sz="2200" kern="1200">
          <a:solidFill>
            <a:schemeClr val="bg2"/>
          </a:solidFill>
          <a:latin typeface="Verdana"/>
          <a:ea typeface="ＭＳ Ｐゴシック" charset="0"/>
          <a:cs typeface="ＭＳ Ｐゴシック" charset="0"/>
        </a:defRPr>
      </a:lvl1pPr>
      <a:lvl2pPr marL="625475" indent="-34290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4"/>
        </a:buBlip>
        <a:defRPr sz="2000" kern="1200">
          <a:solidFill>
            <a:schemeClr val="bg2"/>
          </a:solidFill>
          <a:latin typeface="Verdana"/>
          <a:ea typeface="ＭＳ Ｐゴシック" charset="0"/>
          <a:cs typeface="+mn-cs"/>
        </a:defRPr>
      </a:lvl2pPr>
      <a:lvl3pPr marL="863600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4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3pPr>
      <a:lvl4pPr marL="1146175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4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4pPr>
      <a:lvl5pPr marL="1428750" indent="-285750" algn="l" rtl="0" eaLnBrk="1" fontAlgn="base" hangingPunct="1">
        <a:spcBef>
          <a:spcPts val="600"/>
        </a:spcBef>
        <a:spcAft>
          <a:spcPct val="0"/>
        </a:spcAft>
        <a:buSzPct val="100000"/>
        <a:buFontTx/>
        <a:buBlip>
          <a:blip r:embed="rId14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64634" y="64665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64634" y="1981203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33975" y="6299200"/>
            <a:ext cx="3989493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404040">
                  <a:tint val="75000"/>
                </a:srgbClr>
              </a:solidFill>
              <a:ea typeface="ＭＳ Ｐゴシック" charset="0"/>
            </a:endParaRPr>
          </a:p>
        </p:txBody>
      </p:sp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814919" y="6515103"/>
            <a:ext cx="11389783" cy="352425"/>
            <a:chOff x="611096" y="6515289"/>
            <a:chExt cx="8541662" cy="351470"/>
          </a:xfrm>
        </p:grpSpPr>
        <p:sp>
          <p:nvSpPr>
            <p:cNvPr id="25" name="Rectangle 24"/>
            <p:cNvSpPr/>
            <p:nvPr/>
          </p:nvSpPr>
          <p:spPr>
            <a:xfrm flipV="1">
              <a:off x="1273031" y="6515289"/>
              <a:ext cx="7879727" cy="351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6" name="Right Triangle 25"/>
            <p:cNvSpPr/>
            <p:nvPr/>
          </p:nvSpPr>
          <p:spPr>
            <a:xfrm flipH="1">
              <a:off x="611096" y="6515289"/>
              <a:ext cx="673047" cy="35147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flipV="1">
            <a:off x="1035722" y="659594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28" name="Rectangle 27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29" name="Right Triangle 28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-4997" y="1"/>
            <a:ext cx="11167959" cy="270818"/>
            <a:chOff x="1195233" y="1"/>
            <a:chExt cx="7948768" cy="270818"/>
          </a:xfrm>
          <a:solidFill>
            <a:schemeClr val="tx2"/>
          </a:solidFill>
        </p:grpSpPr>
        <p:sp>
          <p:nvSpPr>
            <p:cNvPr id="31" name="Rectangle 30"/>
            <p:cNvSpPr/>
            <p:nvPr/>
          </p:nvSpPr>
          <p:spPr>
            <a:xfrm>
              <a:off x="1666715" y="1"/>
              <a:ext cx="7477286" cy="27039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32" name="Right Triangle 31"/>
            <p:cNvSpPr/>
            <p:nvPr/>
          </p:nvSpPr>
          <p:spPr>
            <a:xfrm flipH="1" flipV="1">
              <a:off x="1195233" y="1"/>
              <a:ext cx="480819" cy="270818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92356" y="6059964"/>
            <a:ext cx="1524000" cy="40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32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625" b="0" kern="1200">
          <a:solidFill>
            <a:schemeClr val="tx2"/>
          </a:solidFill>
          <a:latin typeface="Verdana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15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ts val="1500"/>
        </a:spcBef>
        <a:spcAft>
          <a:spcPct val="0"/>
        </a:spcAft>
        <a:buFontTx/>
        <a:buBlip>
          <a:blip r:embed="rId14"/>
        </a:buBlip>
        <a:defRPr sz="1650" kern="1200">
          <a:solidFill>
            <a:schemeClr val="bg2"/>
          </a:solidFill>
          <a:latin typeface="Verdana"/>
          <a:ea typeface="ＭＳ Ｐゴシック" charset="0"/>
          <a:cs typeface="ＭＳ Ｐゴシック" charset="0"/>
        </a:defRPr>
      </a:lvl1pPr>
      <a:lvl2pPr marL="469106" indent="-257175" algn="l" rtl="0" eaLnBrk="1" fontAlgn="base" hangingPunct="1">
        <a:spcBef>
          <a:spcPts val="450"/>
        </a:spcBef>
        <a:spcAft>
          <a:spcPct val="0"/>
        </a:spcAft>
        <a:buSzPct val="100000"/>
        <a:buFontTx/>
        <a:buBlip>
          <a:blip r:embed="rId15"/>
        </a:buBlip>
        <a:defRPr sz="1500" kern="1200">
          <a:solidFill>
            <a:schemeClr val="bg2"/>
          </a:solidFill>
          <a:latin typeface="Verdana"/>
          <a:ea typeface="ＭＳ Ｐゴシック" charset="0"/>
          <a:cs typeface="+mn-cs"/>
        </a:defRPr>
      </a:lvl2pPr>
      <a:lvl3pPr marL="647700" indent="-214313" algn="l" rtl="0" eaLnBrk="1" fontAlgn="base" hangingPunct="1">
        <a:spcBef>
          <a:spcPts val="450"/>
        </a:spcBef>
        <a:spcAft>
          <a:spcPct val="0"/>
        </a:spcAft>
        <a:buSzPct val="100000"/>
        <a:buFontTx/>
        <a:buBlip>
          <a:blip r:embed="rId15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3pPr>
      <a:lvl4pPr marL="859631" indent="-214313" algn="l" rtl="0" eaLnBrk="1" fontAlgn="base" hangingPunct="1">
        <a:spcBef>
          <a:spcPts val="450"/>
        </a:spcBef>
        <a:spcAft>
          <a:spcPct val="0"/>
        </a:spcAft>
        <a:buSzPct val="100000"/>
        <a:buFontTx/>
        <a:buBlip>
          <a:blip r:embed="rId15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4pPr>
      <a:lvl5pPr marL="1071563" indent="-214313" algn="l" rtl="0" eaLnBrk="1" fontAlgn="base" hangingPunct="1">
        <a:spcBef>
          <a:spcPts val="450"/>
        </a:spcBef>
        <a:spcAft>
          <a:spcPct val="0"/>
        </a:spcAft>
        <a:buSzPct val="100000"/>
        <a:buFontTx/>
        <a:buBlip>
          <a:blip r:embed="rId15"/>
        </a:buBlip>
        <a:defRPr kern="1200">
          <a:solidFill>
            <a:schemeClr val="bg2"/>
          </a:solidFill>
          <a:latin typeface="Verdana"/>
          <a:ea typeface="ＭＳ Ｐゴシック" charset="0"/>
          <a:cs typeface="+mn-cs"/>
        </a:defRPr>
      </a:lvl5pPr>
      <a:lvl6pPr marL="1283494" indent="-216694" algn="l" defTabSz="685800" rtl="0" eaLnBrk="1" latinLnBrk="0" hangingPunct="1">
        <a:spcBef>
          <a:spcPct val="20000"/>
        </a:spcBef>
        <a:buFont typeface="Wingdings 2" pitchFamily="18" charset="2"/>
        <a:buChar char=""/>
        <a:defRPr lang="en-US" sz="135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1500188" indent="-216694" algn="l" defTabSz="685800" rtl="0" eaLnBrk="1" latinLnBrk="0" hangingPunct="1">
        <a:spcBef>
          <a:spcPct val="20000"/>
        </a:spcBef>
        <a:buFont typeface="Wingdings 2" pitchFamily="18" charset="2"/>
        <a:buChar char=""/>
        <a:defRPr lang="en-US" sz="135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1718072" indent="-216694" algn="l" defTabSz="685800" rtl="0" eaLnBrk="1" latinLnBrk="0" hangingPunct="1">
        <a:spcBef>
          <a:spcPct val="20000"/>
        </a:spcBef>
        <a:buFont typeface="Wingdings 2" pitchFamily="18" charset="2"/>
        <a:buChar char=""/>
        <a:defRPr lang="en-US" sz="135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1928813" indent="-216694" algn="l" defTabSz="685800" rtl="0" eaLnBrk="1" latinLnBrk="0" hangingPunct="1">
        <a:spcBef>
          <a:spcPct val="20000"/>
        </a:spcBef>
        <a:buFont typeface="Wingdings 2" pitchFamily="18" charset="2"/>
        <a:buChar char=""/>
        <a:defRPr lang="en-US" sz="135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.ferreira@ieee.or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8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courses/home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diagramLayout" Target="../diagrams/layout3.xml"/><Relationship Id="rId7" Type="http://schemas.openxmlformats.org/officeDocument/2006/relationships/hyperlink" Target="http://ieeexplore.ieee.org/xpl/opaccourses.jsp" TargetMode="External"/><Relationship Id="rId12" Type="http://schemas.openxmlformats.org/officeDocument/2006/relationships/image" Target="../media/image9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3.xml"/><Relationship Id="rId11" Type="http://schemas.openxmlformats.org/officeDocument/2006/relationships/image" Target="../media/image94.tiff"/><Relationship Id="rId5" Type="http://schemas.openxmlformats.org/officeDocument/2006/relationships/diagramColors" Target="../diagrams/colors3.xml"/><Relationship Id="rId10" Type="http://schemas.openxmlformats.org/officeDocument/2006/relationships/image" Target="../media/image93.tiff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ibi@ufscar.br" TargetMode="External"/><Relationship Id="rId4" Type="http://schemas.openxmlformats.org/officeDocument/2006/relationships/hyperlink" Target="https://www.sibi.ufscar.br/fontes-de-informacao/portal-de-periodicos-cap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raining@ieee.org" TargetMode="External"/><Relationship Id="rId2" Type="http://schemas.openxmlformats.org/officeDocument/2006/relationships/hyperlink" Target="mailto:m.ferreira@ieee.org" TargetMode="External"/><Relationship Id="rId1" Type="http://schemas.openxmlformats.org/officeDocument/2006/relationships/slideLayout" Target="../slideLayouts/slideLayout142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hyperlink" Target="http://www.ieee.org/go/clientservic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8.pn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versidade Federal de São Carlos Mission Statement, Employe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72" y="320337"/>
            <a:ext cx="2430237" cy="24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3485" y="5519874"/>
            <a:ext cx="2341679" cy="78483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Márcia Ferreira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</a:t>
            </a:r>
            <a:r>
              <a:rPr kumimoji="0" lang="es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Gerente de </a:t>
            </a:r>
            <a:r>
              <a:rPr kumimoji="0" lang="es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Serviços</a:t>
            </a:r>
            <a:r>
              <a:rPr kumimoji="0" lang="es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</a:t>
            </a:r>
            <a:r>
              <a:rPr kumimoji="0" lang="es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Cliente </a:t>
            </a:r>
            <a:r>
              <a:rPr kumimoji="0" 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América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Latina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Caribe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m.ferreira@ieee.org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+1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732-289-7876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8000"/>
                    </a14:imgEffect>
                    <a14:imgEffect>
                      <a14:colorTemperature colorTemp="6050"/>
                    </a14:imgEffect>
                    <a14:imgEffect>
                      <a14:saturation sat="90000"/>
                    </a14:imgEffect>
                    <a14:imgEffect>
                      <a14:brightnessContrast bright="-8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9" y="5441646"/>
            <a:ext cx="868218" cy="8682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7057" y="2097112"/>
            <a:ext cx="108293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A1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IEEE</a:t>
            </a:r>
            <a:r>
              <a:rPr kumimoji="0" lang="es-US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A1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s-US" sz="13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3722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X</a:t>
            </a:r>
            <a:r>
              <a:rPr kumimoji="0" lang="es-US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A1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plore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4901" y="6125921"/>
            <a:ext cx="714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9FDA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Institute of Electrical and Electronics Engineers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FDA">
                  <a:lumMod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2363" y="4527349"/>
            <a:ext cx="5668654" cy="68586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Iniciaremos a sessão </a:t>
            </a:r>
            <a:r>
              <a:rPr lang="pt-BR" dirty="0" smtClean="0"/>
              <a:t>às </a:t>
            </a:r>
            <a:r>
              <a:rPr lang="pt-BR" dirty="0" smtClean="0"/>
              <a:t>14 hrs (horário de Brasília)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25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4485-2F50-5147-A810-8081D8B34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Experiência técnica ampla e profunda</a:t>
            </a:r>
            <a:endParaRPr lang="es-ES_trad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04429-D857-4C42-9629-3E1CA8C3F0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726" y="1017734"/>
            <a:ext cx="10905624" cy="404338"/>
          </a:xfrm>
        </p:spPr>
        <p:txBody>
          <a:bodyPr>
            <a:normAutofit fontScale="25000" lnSpcReduction="20000"/>
          </a:bodyPr>
          <a:lstStyle/>
          <a:p>
            <a:endParaRPr lang="pt-BR" dirty="0"/>
          </a:p>
          <a:p>
            <a:r>
              <a:rPr lang="pt-BR" sz="11200" dirty="0" smtClean="0"/>
              <a:t>Muito mais do que  </a:t>
            </a:r>
            <a:r>
              <a:rPr lang="pt-BR" sz="11200" dirty="0"/>
              <a:t>engenharia elétrica e eletrônica e </a:t>
            </a:r>
            <a:r>
              <a:rPr lang="pt-BR" sz="11200" dirty="0" smtClean="0"/>
              <a:t>computação ...</a:t>
            </a:r>
            <a:endParaRPr lang="es-ES_tradnl" sz="11200" dirty="0"/>
          </a:p>
        </p:txBody>
      </p:sp>
      <p:graphicFrame>
        <p:nvGraphicFramePr>
          <p:cNvPr id="199" name="Diagram 198">
            <a:extLst>
              <a:ext uri="{FF2B5EF4-FFF2-40B4-BE49-F238E27FC236}">
                <a16:creationId xmlns:a16="http://schemas.microsoft.com/office/drawing/2014/main" id="{0E8E687A-881F-914D-9BE5-47DA241AFFC5}"/>
              </a:ext>
            </a:extLst>
          </p:cNvPr>
          <p:cNvGraphicFramePr/>
          <p:nvPr>
            <p:extLst/>
          </p:nvPr>
        </p:nvGraphicFramePr>
        <p:xfrm>
          <a:off x="2032000" y="15425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598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3F99C5-CBEE-EB42-8897-0F961DF9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6" y="393883"/>
            <a:ext cx="6352674" cy="726545"/>
          </a:xfrm>
        </p:spPr>
        <p:txBody>
          <a:bodyPr>
            <a:normAutofit/>
          </a:bodyPr>
          <a:lstStyle/>
          <a:p>
            <a:r>
              <a:rPr lang="es-ES_tradnl" dirty="0">
                <a:solidFill>
                  <a:srgbClr val="002060"/>
                </a:solidFill>
              </a:rPr>
              <a:t>IEEE/IET Electronic Library (IEL)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B5666C1-2D21-BC4E-9C4C-11BCB986EA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920736"/>
              </p:ext>
            </p:extLst>
          </p:nvPr>
        </p:nvGraphicFramePr>
        <p:xfrm>
          <a:off x="1617558" y="996336"/>
          <a:ext cx="8956887" cy="5593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Universidade Federal de São Carlos Mission Statement, Employees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5344"/>
            <a:ext cx="1461983" cy="146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 txBox="1">
            <a:spLocks/>
          </p:cNvSpPr>
          <p:nvPr/>
        </p:nvSpPr>
        <p:spPr bwMode="auto">
          <a:xfrm>
            <a:off x="199439" y="1060447"/>
            <a:ext cx="8933675" cy="7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/>
          <a:lstStyle>
            <a:lvl1pPr eaLnBrk="0" hangingPunct="0">
              <a:spcBef>
                <a:spcPts val="2000"/>
              </a:spcBef>
              <a:buBlip>
                <a:blip r:embed="rId3"/>
              </a:buBlip>
              <a:defRPr sz="22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SzPct val="100000"/>
              <a:buBlip>
                <a:blip r:embed="rId4"/>
              </a:buBlip>
              <a:defRPr sz="2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lvl="0" algn="ctr" defTabSz="457200" eaLnBrk="1" fontAlgn="base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>
                <a:srgbClr val="003399"/>
              </a:buClr>
              <a:buSzPct val="60000"/>
              <a:buNone/>
              <a:defRPr/>
            </a:pPr>
            <a:r>
              <a:rPr lang="pt-BR" altLang="en-US" sz="3000" b="1" dirty="0" smtClean="0">
                <a:solidFill>
                  <a:srgbClr val="0066A1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Alguns novos anais adicionados </a:t>
            </a:r>
            <a:r>
              <a:rPr lang="pt-BR" altLang="en-US" sz="3000" b="1" dirty="0">
                <a:solidFill>
                  <a:srgbClr val="0066A1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ao IEEE </a:t>
            </a:r>
            <a:r>
              <a:rPr lang="pt-BR" altLang="en-US" sz="3000" b="1" dirty="0" smtClean="0">
                <a:solidFill>
                  <a:srgbClr val="0066A1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Xplore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rgbClr val="0066A1"/>
              </a:solidFill>
              <a:effectLst/>
              <a:uLnTx/>
              <a:uFillTx/>
              <a:latin typeface="Verdana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249" y="508904"/>
            <a:ext cx="2390390" cy="16147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8324" y="2228976"/>
            <a:ext cx="830671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International Conf. on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Artificial Intelligence Circuits and Systems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(AICAS)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International Conf. on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Blockchain and Cryptocurrency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(ICBC)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6th International Conf. on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Energy Smart Systems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(ESS)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Sustainability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through ICT Summit (StICT)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International Conf. on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Artificial Intelligence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Testing (AITest)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International Conf. on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Decentralized Applications and Infrastructures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Asia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Power and Energy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Engineering Conference (APEEC)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International Conf. on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Control of Dynamical and Aerospace Systems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(XPOTRON)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International Conf. on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Flexible and Printable Sensors and Systems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(FLEPS) Latin American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Electron Devices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Conference (LAEDC)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International Conf. on Industry 4.0,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Artificial Intelligence, and  Communications Technology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(IAICT)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Decentralized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Energy Access Solutions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Workshop (DEAS)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IEEE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A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PES GTD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Grand International Conference and Exposition Asia (GTD Asia)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4218" y="6121332"/>
            <a:ext cx="65950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Note: this is a partial listing of new conferences and is not all-inclusive or final. Information is subject to change.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6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9821" y="329226"/>
            <a:ext cx="8467182" cy="623111"/>
          </a:xfrm>
        </p:spPr>
        <p:txBody>
          <a:bodyPr/>
          <a:lstStyle/>
          <a:p>
            <a:pPr algn="ctr"/>
            <a:r>
              <a:rPr lang="en-US" sz="3000" b="1" i="1" dirty="0" smtClean="0">
                <a:solidFill>
                  <a:srgbClr val="0066A1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MyXplore </a:t>
            </a:r>
            <a:r>
              <a:rPr lang="en-US" sz="3000" b="1" dirty="0">
                <a:solidFill>
                  <a:srgbClr val="0066A1"/>
                </a:solidFill>
                <a:latin typeface="Verdana" pitchFamily="34" charset="0"/>
                <a:ea typeface="ＭＳ Ｐゴシック" pitchFamily="34" charset="-128"/>
                <a:cs typeface="+mn-cs"/>
              </a:rPr>
              <a:t>Smartphone App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1316" y="1159629"/>
            <a:ext cx="6408057" cy="4204008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00639A"/>
              </a:buClr>
              <a:buSzPct val="85000"/>
              <a:buNone/>
            </a:pPr>
            <a:endParaRPr lang="en-US" b="1" dirty="0">
              <a:solidFill>
                <a:srgbClr val="00639A"/>
              </a:solidFill>
            </a:endParaRPr>
          </a:p>
          <a:p>
            <a:pPr marL="0" indent="0">
              <a:buClr>
                <a:srgbClr val="00639A"/>
              </a:buClr>
              <a:buSzPct val="85000"/>
              <a:buNone/>
            </a:pPr>
            <a:r>
              <a:rPr lang="en-US" b="1" dirty="0">
                <a:solidFill>
                  <a:srgbClr val="00639A"/>
                </a:solidFill>
              </a:rPr>
              <a:t>IEEE App: seu gateway </a:t>
            </a:r>
            <a:r>
              <a:rPr lang="en-US" b="1" dirty="0" smtClean="0">
                <a:solidFill>
                  <a:srgbClr val="00639A"/>
                </a:solidFill>
              </a:rPr>
              <a:t>global!</a:t>
            </a:r>
          </a:p>
          <a:p>
            <a:pPr marL="0" indent="0">
              <a:buNone/>
            </a:pPr>
            <a:endParaRPr lang="pt-BR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Revistas - Use seu acesso de membro para ler revistas IEEE online ou faça o download para lê-las offline</a:t>
            </a:r>
          </a:p>
          <a:p>
            <a:pPr marL="0" indent="0"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Conteúdo recomendado - Receba recomendações de conteúdo personalizadas com base em seu próprio perfil e atividades.</a:t>
            </a:r>
          </a:p>
          <a:p>
            <a:pPr marL="0" indent="0">
              <a:buNone/>
            </a:pPr>
            <a:r>
              <a:rPr lang="pt-B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Notícias - Mantenha-se atualizado com as últimas notícias do IEEE Spectrum, IEEE, IEEE Transmitter e muito </a:t>
            </a:r>
            <a:r>
              <a:rPr lang="pt-BR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mais.</a:t>
            </a:r>
            <a:r>
              <a:rPr lang="es-E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    </a:t>
            </a:r>
            <a:endParaRPr lang="en-US" b="1" dirty="0">
              <a:solidFill>
                <a:srgbClr val="00639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373" y="1029444"/>
            <a:ext cx="2847630" cy="5418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37" y="5135872"/>
            <a:ext cx="1537414" cy="455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08" y="5135872"/>
            <a:ext cx="1537414" cy="4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914" y="452740"/>
            <a:ext cx="11201400" cy="1116106"/>
          </a:xfrm>
        </p:spPr>
        <p:txBody>
          <a:bodyPr/>
          <a:lstStyle/>
          <a:p>
            <a:r>
              <a:rPr lang="pt-BR" sz="3200" b="1" kern="0" dirty="0">
                <a:ea typeface="+mj-ea"/>
              </a:rPr>
              <a:t>Por tempo limitado: acesso à biblioteca IEEE </a:t>
            </a:r>
            <a:r>
              <a:rPr lang="pt-BR" sz="3200" b="1" kern="0" dirty="0" smtClean="0">
                <a:ea typeface="+mj-ea"/>
              </a:rPr>
              <a:t>eLearning!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927" y="1707441"/>
            <a:ext cx="2342857" cy="22952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7457" y="1568846"/>
            <a:ext cx="748297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base"/>
            <a:r>
              <a:rPr lang="pt-BR" sz="2000" dirty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Para ajudar as universidades em sua transição imediata para o ensino a distância, o IEEE agora oferece acesso gratuito à nossa biblioteca de cursos eLearning por </a:t>
            </a:r>
            <a:r>
              <a:rPr lang="pt-BR" sz="2000" u="sng" dirty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tempo limitado</a:t>
            </a:r>
            <a:r>
              <a:rPr lang="pt-BR" sz="2000" dirty="0" smtClean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457200" fontAlgn="base"/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3B3D3C"/>
              </a:solidFill>
              <a:effectLst/>
              <a:uLnTx/>
              <a:uFillTx/>
              <a:latin typeface="Verdana" panose="020B060403050404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Access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includes: </a:t>
            </a:r>
          </a:p>
          <a:p>
            <a:pPr marL="342900" lvl="0" indent="-342900" defTabSz="457200" fontAlgn="base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Cursos </a:t>
            </a:r>
            <a:r>
              <a:rPr lang="pt-BR" sz="1600" dirty="0" smtClean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individualizados, </a:t>
            </a:r>
            <a:r>
              <a:rPr lang="pt-BR" sz="1600" dirty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revisados </a:t>
            </a:r>
            <a:r>
              <a:rPr lang="pt-BR" sz="1600" dirty="0" smtClean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 </a:t>
            </a:r>
            <a:r>
              <a:rPr lang="pt-BR" sz="1600" dirty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criados e </a:t>
            </a:r>
            <a:r>
              <a:rPr lang="pt-BR" sz="1600" dirty="0" smtClean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pelos </a:t>
            </a:r>
            <a:r>
              <a:rPr lang="pt-BR" sz="1600" dirty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principais especialistas da área</a:t>
            </a:r>
          </a:p>
          <a:p>
            <a:pPr marL="342900" lvl="0" indent="-342900" defTabSz="457200" fontAlgn="base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Conteúdo interativo através de um player / visualizador fácil de usar, arquivos de áudio e vídeo, diagramas, animações e marcação automática de local</a:t>
            </a:r>
          </a:p>
          <a:p>
            <a:pPr marL="342900" lvl="0" indent="-342900" defTabSz="457200" fontAlgn="base"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Níveis introdutório, intermediário e avançado oferecidos para muitos assuntos, incluindo inteligência artificial, Blockchain, 5G, veículos autônomos, Internet das Coisas (IoT), segurança cibernética e muito </a:t>
            </a:r>
            <a:r>
              <a:rPr lang="pt-BR" sz="1600" dirty="0" smtClean="0">
                <a:solidFill>
                  <a:srgbClr val="3B3D3C"/>
                </a:solidFill>
                <a:latin typeface="Verdana" panose="020B060403050404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mais!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Lucida Grande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650" y="5892945"/>
            <a:ext cx="65426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  <a:hlinkClick r:id="rId3"/>
              </a:rPr>
              <a:t>https://ieeexplore.ieee.org/courses/home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545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3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IEEE eLearning Library: </a:t>
            </a:r>
            <a:r>
              <a:rPr lang="es-ES_tradnl" altLang="en-US" sz="3300" dirty="0">
                <a:latin typeface="Verdana" panose="020B0604030504040204" pitchFamily="34" charset="0"/>
                <a:ea typeface="ＭＳ Ｐゴシック" panose="020B0600070205080204" pitchFamily="34" charset="-128"/>
              </a:rPr>
              <a:t>Series temáticas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0EA01-525A-2E48-8A68-33E904725C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451" y="1473752"/>
            <a:ext cx="2587750" cy="3562272"/>
          </a:xfrm>
        </p:spPr>
        <p:txBody>
          <a:bodyPr/>
          <a:lstStyle/>
          <a:p>
            <a:r>
              <a:rPr lang="pt-BR" sz="2000" dirty="0"/>
              <a:t>A série de cursos da IEEE eLearning Library oferece conjuntos abrangentes de módulos educacionais sobre tópicos de tendência, bem como coleções que atendem a necessidades específicas de </a:t>
            </a:r>
            <a:r>
              <a:rPr lang="pt-BR" sz="2000" dirty="0" smtClean="0"/>
              <a:t>desenvolvimento.</a:t>
            </a:r>
            <a:endParaRPr lang="es-ES_tradnl" sz="2000" dirty="0"/>
          </a:p>
        </p:txBody>
      </p:sp>
      <p:graphicFrame>
        <p:nvGraphicFramePr>
          <p:cNvPr id="4" name="Diagra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944813"/>
              </p:ext>
            </p:extLst>
          </p:nvPr>
        </p:nvGraphicFramePr>
        <p:xfrm>
          <a:off x="2601686" y="1091671"/>
          <a:ext cx="9339943" cy="4242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1642328" y="60391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El listado completo esta disponible en: </a:t>
            </a: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hlinkClick r:id="rId7"/>
              </a:rPr>
              <a:t>http://ieeexplore.ieee.org/xpl/opaccourses.jsp</a:t>
            </a:r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B21DC-7869-E14C-B105-C9FE9EDE2D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64" t="33250" r="17850" b="16500"/>
          <a:stretch/>
        </p:blipFill>
        <p:spPr>
          <a:xfrm>
            <a:off x="0" y="5441292"/>
            <a:ext cx="1644281" cy="143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512FD0-4B40-8B43-9041-14966845CD3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2" r="6171"/>
          <a:stretch/>
        </p:blipFill>
        <p:spPr>
          <a:xfrm>
            <a:off x="2104673" y="5429699"/>
            <a:ext cx="1675882" cy="1459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DF6AC3-EF2D-6C4E-B8E2-D7C92ED168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4" r="8229"/>
          <a:stretch/>
        </p:blipFill>
        <p:spPr>
          <a:xfrm>
            <a:off x="4142564" y="5441292"/>
            <a:ext cx="1622191" cy="1416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8CB22-9343-184A-9958-EA1DB401B7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70" r="14487"/>
          <a:stretch/>
        </p:blipFill>
        <p:spPr>
          <a:xfrm>
            <a:off x="6118756" y="5462657"/>
            <a:ext cx="1791515" cy="1400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8A084F-47D4-E246-893F-46EDD14A1B9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527" y="5445843"/>
            <a:ext cx="1708653" cy="1399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786B8C-16F9-DA4F-BB53-1200FB097B0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272" y="5453645"/>
            <a:ext cx="1865376" cy="13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6859" y="194733"/>
            <a:ext cx="4887941" cy="996661"/>
          </a:xfrm>
        </p:spPr>
        <p:txBody>
          <a:bodyPr>
            <a:normAutofit/>
          </a:bodyPr>
          <a:lstStyle/>
          <a:p>
            <a:r>
              <a:rPr lang="es-US" dirty="0" err="1">
                <a:solidFill>
                  <a:srgbClr val="002060"/>
                </a:solidFill>
              </a:rPr>
              <a:t>Apresentação</a:t>
            </a:r>
            <a:r>
              <a:rPr lang="es-US" dirty="0">
                <a:solidFill>
                  <a:srgbClr val="002060"/>
                </a:solidFill>
              </a:rPr>
              <a:t> de </a:t>
            </a:r>
            <a:r>
              <a:rPr lang="es-US" dirty="0" err="1" smtClean="0">
                <a:solidFill>
                  <a:srgbClr val="002060"/>
                </a:solidFill>
              </a:rPr>
              <a:t>hoje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007970" y="1085413"/>
            <a:ext cx="5254390" cy="579154"/>
          </a:xfrm>
        </p:spPr>
        <p:txBody>
          <a:bodyPr/>
          <a:lstStyle/>
          <a:p>
            <a:r>
              <a:rPr lang="es-US" dirty="0" smtClean="0">
                <a:solidFill>
                  <a:srgbClr val="002060"/>
                </a:solidFill>
              </a:rPr>
              <a:t>IEEE </a:t>
            </a:r>
            <a:r>
              <a:rPr lang="es-US" i="1" dirty="0" smtClean="0">
                <a:solidFill>
                  <a:srgbClr val="002060"/>
                </a:solidFill>
              </a:rPr>
              <a:t>X</a:t>
            </a:r>
            <a:r>
              <a:rPr lang="es-US" dirty="0" smtClean="0">
                <a:solidFill>
                  <a:srgbClr val="002060"/>
                </a:solidFill>
              </a:rPr>
              <a:t>plore Digital Library Homepage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>
          <a:xfrm>
            <a:off x="9482777" y="1558585"/>
            <a:ext cx="2203609" cy="405010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b="1" dirty="0" smtClean="0">
                <a:solidFill>
                  <a:schemeClr val="accent2"/>
                </a:solidFill>
              </a:rPr>
              <a:t>1. </a:t>
            </a:r>
            <a:r>
              <a:rPr lang="es-US" sz="2000" b="1" dirty="0" smtClean="0">
                <a:solidFill>
                  <a:srgbClr val="002060"/>
                </a:solidFill>
              </a:rPr>
              <a:t>Pesquisa Global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dirty="0" smtClean="0">
                <a:solidFill>
                  <a:srgbClr val="002060"/>
                </a:solidFill>
              </a:rPr>
              <a:t>    Global </a:t>
            </a:r>
            <a:r>
              <a:rPr lang="es-US" sz="2000" dirty="0" err="1" smtClean="0">
                <a:solidFill>
                  <a:srgbClr val="002060"/>
                </a:solidFill>
              </a:rPr>
              <a:t>Search</a:t>
            </a: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b="1" dirty="0" smtClean="0">
                <a:solidFill>
                  <a:schemeClr val="accent2"/>
                </a:solidFill>
              </a:rPr>
              <a:t>2. </a:t>
            </a:r>
            <a:r>
              <a:rPr lang="es-US" sz="2000" b="1" dirty="0" smtClean="0">
                <a:solidFill>
                  <a:srgbClr val="002060"/>
                </a:solidFill>
              </a:rPr>
              <a:t>Pesquisa </a:t>
            </a:r>
            <a:r>
              <a:rPr lang="es-US" sz="2000" b="1" dirty="0" err="1" smtClean="0">
                <a:solidFill>
                  <a:srgbClr val="002060"/>
                </a:solidFill>
              </a:rPr>
              <a:t>Avançada</a:t>
            </a:r>
            <a:r>
              <a:rPr lang="es-US" sz="2000" b="1" dirty="0" smtClean="0">
                <a:solidFill>
                  <a:srgbClr val="002060"/>
                </a:solidFill>
              </a:rPr>
              <a:t> </a:t>
            </a: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dirty="0" smtClean="0">
                <a:solidFill>
                  <a:srgbClr val="002060"/>
                </a:solidFill>
              </a:rPr>
              <a:t>    </a:t>
            </a:r>
            <a:r>
              <a:rPr lang="es-US" sz="2000" dirty="0" err="1" smtClean="0">
                <a:solidFill>
                  <a:srgbClr val="002060"/>
                </a:solidFill>
              </a:rPr>
              <a:t>Advanced</a:t>
            </a:r>
            <a:r>
              <a:rPr lang="es-US" sz="2000" dirty="0" smtClean="0">
                <a:solidFill>
                  <a:srgbClr val="002060"/>
                </a:solidFill>
              </a:rPr>
              <a:t> </a:t>
            </a:r>
            <a:r>
              <a:rPr lang="es-US" sz="2000" dirty="0" err="1" smtClean="0">
                <a:solidFill>
                  <a:srgbClr val="002060"/>
                </a:solidFill>
              </a:rPr>
              <a:t>Search</a:t>
            </a: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b="1" dirty="0" smtClean="0">
                <a:solidFill>
                  <a:schemeClr val="accent2"/>
                </a:solidFill>
              </a:rPr>
              <a:t>3. </a:t>
            </a:r>
            <a:r>
              <a:rPr lang="es-US" sz="2000" b="1" dirty="0" smtClean="0">
                <a:solidFill>
                  <a:srgbClr val="002060"/>
                </a:solidFill>
              </a:rPr>
              <a:t>Criar </a:t>
            </a:r>
            <a:r>
              <a:rPr lang="es-US" sz="2000" b="1" dirty="0" err="1" smtClean="0">
                <a:solidFill>
                  <a:srgbClr val="002060"/>
                </a:solidFill>
              </a:rPr>
              <a:t>uma</a:t>
            </a:r>
            <a:r>
              <a:rPr lang="es-US" sz="2000" b="1" dirty="0" smtClean="0">
                <a:solidFill>
                  <a:srgbClr val="002060"/>
                </a:solidFill>
              </a:rPr>
              <a:t> </a:t>
            </a:r>
            <a:r>
              <a:rPr lang="es-US" sz="2000" b="1" dirty="0" err="1" smtClean="0">
                <a:solidFill>
                  <a:srgbClr val="002060"/>
                </a:solidFill>
              </a:rPr>
              <a:t>Conta</a:t>
            </a:r>
            <a:r>
              <a:rPr lang="es-US" sz="2000" b="1" dirty="0" smtClean="0">
                <a:solidFill>
                  <a:srgbClr val="002060"/>
                </a:solidFill>
              </a:rPr>
              <a:t> </a:t>
            </a:r>
            <a:endParaRPr lang="es-US" sz="20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dirty="0" smtClean="0">
                <a:solidFill>
                  <a:srgbClr val="002060"/>
                </a:solidFill>
              </a:rPr>
              <a:t>    </a:t>
            </a:r>
            <a:r>
              <a:rPr lang="es-US" sz="2000" dirty="0" err="1" smtClean="0">
                <a:solidFill>
                  <a:srgbClr val="002060"/>
                </a:solidFill>
              </a:rPr>
              <a:t>Create</a:t>
            </a:r>
            <a:r>
              <a:rPr lang="es-US" sz="2000" dirty="0" smtClean="0">
                <a:solidFill>
                  <a:srgbClr val="002060"/>
                </a:solidFill>
              </a:rPr>
              <a:t> </a:t>
            </a:r>
            <a:r>
              <a:rPr lang="es-US" sz="2000" dirty="0" err="1" smtClean="0">
                <a:solidFill>
                  <a:srgbClr val="002060"/>
                </a:solidFill>
              </a:rPr>
              <a:t>Account</a:t>
            </a: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b="1" dirty="0" smtClean="0">
                <a:solidFill>
                  <a:schemeClr val="accent2"/>
                </a:solidFill>
              </a:rPr>
              <a:t>4</a:t>
            </a:r>
            <a:r>
              <a:rPr lang="es-US" sz="2000" b="1" dirty="0" smtClean="0">
                <a:solidFill>
                  <a:srgbClr val="002060"/>
                </a:solidFill>
              </a:rPr>
              <a:t>. </a:t>
            </a:r>
            <a:r>
              <a:rPr lang="es-US" sz="2000" b="1" dirty="0" err="1" smtClean="0">
                <a:solidFill>
                  <a:srgbClr val="002060"/>
                </a:solidFill>
              </a:rPr>
              <a:t>Minha</a:t>
            </a:r>
            <a:r>
              <a:rPr lang="es-US" sz="2000" b="1" dirty="0" smtClean="0">
                <a:solidFill>
                  <a:srgbClr val="002060"/>
                </a:solidFill>
              </a:rPr>
              <a:t> </a:t>
            </a:r>
            <a:r>
              <a:rPr lang="es-US" sz="2000" b="1" dirty="0" err="1" smtClean="0">
                <a:solidFill>
                  <a:srgbClr val="002060"/>
                </a:solidFill>
              </a:rPr>
              <a:t>configuraç</a:t>
            </a:r>
            <a:r>
              <a:rPr lang="es-US" sz="2000" b="1" dirty="0" err="1">
                <a:solidFill>
                  <a:srgbClr val="002060"/>
                </a:solidFill>
              </a:rPr>
              <a:t>ã</a:t>
            </a:r>
            <a:r>
              <a:rPr lang="es-US" sz="2000" b="1" dirty="0" err="1" smtClean="0">
                <a:solidFill>
                  <a:srgbClr val="002060"/>
                </a:solidFill>
              </a:rPr>
              <a:t>o</a:t>
            </a:r>
            <a:endParaRPr lang="es-US" sz="20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dirty="0" smtClean="0">
                <a:solidFill>
                  <a:srgbClr val="002060"/>
                </a:solidFill>
              </a:rPr>
              <a:t>     </a:t>
            </a:r>
            <a:r>
              <a:rPr lang="es-US" sz="2000" dirty="0" err="1" smtClean="0">
                <a:solidFill>
                  <a:srgbClr val="002060"/>
                </a:solidFill>
              </a:rPr>
              <a:t>My</a:t>
            </a:r>
            <a:r>
              <a:rPr lang="es-US" sz="2000" dirty="0" smtClean="0">
                <a:solidFill>
                  <a:srgbClr val="002060"/>
                </a:solidFill>
              </a:rPr>
              <a:t> </a:t>
            </a:r>
            <a:r>
              <a:rPr lang="es-US" sz="2000" dirty="0" err="1" smtClean="0">
                <a:solidFill>
                  <a:srgbClr val="002060"/>
                </a:solidFill>
              </a:rPr>
              <a:t>Settings</a:t>
            </a: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b="1" dirty="0" smtClean="0">
                <a:solidFill>
                  <a:schemeClr val="accent2"/>
                </a:solidFill>
              </a:rPr>
              <a:t>5.</a:t>
            </a:r>
            <a:r>
              <a:rPr lang="es-US" sz="2000" b="1" dirty="0" smtClean="0">
                <a:solidFill>
                  <a:srgbClr val="002060"/>
                </a:solidFill>
              </a:rPr>
              <a:t> </a:t>
            </a:r>
            <a:r>
              <a:rPr lang="es-US" sz="2000" b="1" dirty="0" err="1" smtClean="0">
                <a:solidFill>
                  <a:srgbClr val="002060"/>
                </a:solidFill>
              </a:rPr>
              <a:t>Navegação</a:t>
            </a:r>
            <a:r>
              <a:rPr lang="es-US" sz="2000" b="1" dirty="0" smtClean="0">
                <a:solidFill>
                  <a:srgbClr val="002060"/>
                </a:solidFill>
              </a:rPr>
              <a:t> </a:t>
            </a:r>
            <a:endParaRPr lang="es-US" sz="20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dirty="0" smtClean="0">
                <a:solidFill>
                  <a:srgbClr val="002060"/>
                </a:solidFill>
              </a:rPr>
              <a:t>    </a:t>
            </a:r>
            <a:r>
              <a:rPr lang="es-US" sz="2000" dirty="0" err="1" smtClean="0">
                <a:solidFill>
                  <a:srgbClr val="002060"/>
                </a:solidFill>
              </a:rPr>
              <a:t>Browse</a:t>
            </a: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US" sz="20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b="1" dirty="0" smtClean="0">
                <a:solidFill>
                  <a:schemeClr val="accent2"/>
                </a:solidFill>
              </a:rPr>
              <a:t>6. </a:t>
            </a:r>
            <a:r>
              <a:rPr lang="es-US" sz="2000" b="1" dirty="0" err="1" smtClean="0">
                <a:solidFill>
                  <a:srgbClr val="002060"/>
                </a:solidFill>
              </a:rPr>
              <a:t>Ajuda</a:t>
            </a:r>
            <a:r>
              <a:rPr lang="es-US" sz="2000" b="1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US" sz="2000" dirty="0" smtClean="0">
                <a:solidFill>
                  <a:srgbClr val="002060"/>
                </a:solidFill>
              </a:rPr>
              <a:t>    </a:t>
            </a:r>
            <a:r>
              <a:rPr lang="es-US" sz="2000" dirty="0" err="1" smtClean="0">
                <a:solidFill>
                  <a:srgbClr val="002060"/>
                </a:solidFill>
              </a:rPr>
              <a:t>Help</a:t>
            </a:r>
            <a:endParaRPr lang="es-US" sz="2000" dirty="0">
              <a:solidFill>
                <a:srgbClr val="002060"/>
              </a:solidFill>
            </a:endParaRPr>
          </a:p>
        </p:txBody>
      </p:sp>
      <p:pic>
        <p:nvPicPr>
          <p:cNvPr id="8" name="Picture 4" descr="C:\Users\mferreir\AppData\Local\Temp\SNAGHTML43f1a9d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7" y="1558585"/>
            <a:ext cx="7963304" cy="440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iversidade Federal de São Carlos Mission Statement, Employee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3" y="83485"/>
            <a:ext cx="1440586" cy="14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10" y="1676400"/>
            <a:ext cx="5075532" cy="454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ight Arrow 9"/>
          <p:cNvSpPr/>
          <p:nvPr/>
        </p:nvSpPr>
        <p:spPr>
          <a:xfrm rot="5400000" flipV="1">
            <a:off x="7360057" y="2510756"/>
            <a:ext cx="2955636" cy="501834"/>
          </a:xfrm>
          <a:prstGeom prst="rightArrow">
            <a:avLst>
              <a:gd name="adj1" fmla="val 50000"/>
              <a:gd name="adj2" fmla="val 251718"/>
            </a:avLst>
          </a:prstGeom>
          <a:solidFill>
            <a:schemeClr val="accent2">
              <a:alpha val="13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ent Arrow 15"/>
          <p:cNvSpPr/>
          <p:nvPr/>
        </p:nvSpPr>
        <p:spPr>
          <a:xfrm>
            <a:off x="6249553" y="2529580"/>
            <a:ext cx="739400" cy="1872737"/>
          </a:xfrm>
          <a:prstGeom prst="bentArrow">
            <a:avLst>
              <a:gd name="adj1" fmla="val 14694"/>
              <a:gd name="adj2" fmla="val 29389"/>
              <a:gd name="adj3" fmla="val 50000"/>
              <a:gd name="adj4" fmla="val 50000"/>
            </a:avLst>
          </a:prstGeom>
          <a:solidFill>
            <a:schemeClr val="accent2">
              <a:alpha val="11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00" y="1088571"/>
            <a:ext cx="5888453" cy="454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25842" y="370505"/>
            <a:ext cx="7373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https://www.sibi.ufscar.br/fontes-de-informacao/portal-de-periodicos-capes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47116" y="5784327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Open Sans" panose="020B0606030504020204" pitchFamily="34" charset="0"/>
                <a:hlinkClick r:id="rId5"/>
              </a:rPr>
              <a:t>sibi@ufscar.br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4322" y="852513"/>
            <a:ext cx="3214131" cy="10156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Márcia Ferreira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</a:t>
            </a:r>
            <a:r>
              <a:rPr kumimoji="0" lang="es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Gerente de Servicios </a:t>
            </a:r>
            <a:r>
              <a:rPr kumimoji="0" lang="es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</a:t>
            </a:r>
            <a:r>
              <a:rPr kumimoji="0" lang="es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Cliente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Latina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Caribe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m.ferreira@ieee.org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+1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732-289-7876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1284" y="5873341"/>
            <a:ext cx="5953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training@ieee.org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hlinkClick r:id="rId4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www.ieee.org/go/clientservices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8000"/>
                    </a14:imgEffect>
                    <a14:imgEffect>
                      <a14:colorTemperature colorTemp="6050"/>
                    </a14:imgEffect>
                    <a14:imgEffect>
                      <a14:saturation sat="90000"/>
                    </a14:imgEffect>
                    <a14:imgEffect>
                      <a14:brightnessContrast bright="-8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3" y="383769"/>
            <a:ext cx="1484407" cy="14844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1388" y="2374182"/>
            <a:ext cx="6313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A1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Treinamento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0066A1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IEEE Xplore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A1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Vamos começar!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BD2596-42BA-40E9-916F-64A835F2C2A2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itchFamily="34" charset="0"/>
                <a:ea typeface="ＭＳ Ｐゴシック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itchFamily="34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99017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" y="0"/>
            <a:ext cx="12270520" cy="6858000"/>
          </a:xfrm>
          <a:prstGeom prst="rect">
            <a:avLst/>
          </a:prstGeom>
        </p:spPr>
      </p:pic>
      <p:sp>
        <p:nvSpPr>
          <p:cNvPr id="6" name="Shape 155"/>
          <p:cNvSpPr txBox="1">
            <a:spLocks noGrp="1"/>
          </p:cNvSpPr>
          <p:nvPr>
            <p:ph type="ctrTitle"/>
          </p:nvPr>
        </p:nvSpPr>
        <p:spPr>
          <a:xfrm>
            <a:off x="1439230" y="4022557"/>
            <a:ext cx="10562270" cy="903921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t" anchorCtr="0">
            <a:noAutofit/>
          </a:bodyPr>
          <a:lstStyle/>
          <a:p>
            <a:pPr indent="-279393"/>
            <a:r>
              <a:rPr lang="en-US" sz="5067" dirty="0"/>
              <a:t>IEEE </a:t>
            </a:r>
            <a:r>
              <a:rPr lang="en-US" sz="5067" i="1" dirty="0" smtClean="0"/>
              <a:t>X</a:t>
            </a:r>
            <a:r>
              <a:rPr lang="en-US" sz="5067" dirty="0" smtClean="0"/>
              <a:t>plore– </a:t>
            </a:r>
            <a:r>
              <a:rPr lang="es-US" sz="4000" dirty="0" smtClean="0"/>
              <a:t>Impulsionando a  Inovação</a:t>
            </a:r>
            <a:endParaRPr sz="5067" dirty="0"/>
          </a:p>
        </p:txBody>
      </p:sp>
    </p:spTree>
    <p:extLst>
      <p:ext uri="{BB962C8B-B14F-4D97-AF65-F5344CB8AC3E}">
        <p14:creationId xmlns:p14="http://schemas.microsoft.com/office/powerpoint/2010/main" val="25885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3975" y="1816299"/>
            <a:ext cx="5695950" cy="3588544"/>
          </a:xfrm>
        </p:spPr>
      </p:pic>
      <p:sp>
        <p:nvSpPr>
          <p:cNvPr id="43012" name="Title 1"/>
          <p:cNvSpPr>
            <a:spLocks noGrp="1"/>
          </p:cNvSpPr>
          <p:nvPr>
            <p:ph type="title"/>
          </p:nvPr>
        </p:nvSpPr>
        <p:spPr>
          <a:xfrm>
            <a:off x="1518637" y="589238"/>
            <a:ext cx="9019309" cy="1108198"/>
          </a:xfrm>
        </p:spPr>
        <p:txBody>
          <a:bodyPr/>
          <a:lstStyle/>
          <a:p>
            <a:pPr algn="ctr"/>
            <a:r>
              <a:rPr lang="pt-BR" altLang="zh-CN" sz="2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Atendimento ao cliente IEEE: uma equipe global de profissionais da </a:t>
            </a:r>
            <a:r>
              <a:rPr lang="pt-BR" altLang="zh-CN" sz="2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informação</a:t>
            </a:r>
            <a:endParaRPr lang="en-US" altLang="zh-CN" sz="2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3019" name="Straight Connector 18"/>
          <p:cNvCxnSpPr>
            <a:cxnSpLocks noChangeShapeType="1"/>
          </p:cNvCxnSpPr>
          <p:nvPr/>
        </p:nvCxnSpPr>
        <p:spPr bwMode="auto">
          <a:xfrm flipH="1">
            <a:off x="4919460" y="3190281"/>
            <a:ext cx="273844" cy="42029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2" name="Straight Connector 26"/>
          <p:cNvCxnSpPr>
            <a:cxnSpLocks noChangeShapeType="1"/>
          </p:cNvCxnSpPr>
          <p:nvPr/>
        </p:nvCxnSpPr>
        <p:spPr bwMode="auto">
          <a:xfrm flipV="1">
            <a:off x="3574813" y="3610571"/>
            <a:ext cx="981484" cy="83862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5" name="Straight Connector 32"/>
          <p:cNvCxnSpPr>
            <a:cxnSpLocks noChangeShapeType="1"/>
          </p:cNvCxnSpPr>
          <p:nvPr/>
        </p:nvCxnSpPr>
        <p:spPr bwMode="auto">
          <a:xfrm flipV="1">
            <a:off x="7209218" y="4018299"/>
            <a:ext cx="0" cy="43695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8" name="Straight Connector 41"/>
          <p:cNvCxnSpPr>
            <a:cxnSpLocks noChangeShapeType="1"/>
          </p:cNvCxnSpPr>
          <p:nvPr/>
        </p:nvCxnSpPr>
        <p:spPr bwMode="auto">
          <a:xfrm flipH="1">
            <a:off x="6415089" y="2620567"/>
            <a:ext cx="411956" cy="77985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/>
          <p:nvPr/>
        </p:nvCxnSpPr>
        <p:spPr>
          <a:xfrm flipV="1">
            <a:off x="5621097" y="3442684"/>
            <a:ext cx="407194" cy="23217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033" name="Straight Connector 13"/>
          <p:cNvCxnSpPr>
            <a:cxnSpLocks noChangeShapeType="1"/>
          </p:cNvCxnSpPr>
          <p:nvPr/>
        </p:nvCxnSpPr>
        <p:spPr bwMode="auto">
          <a:xfrm flipV="1">
            <a:off x="4301731" y="3976690"/>
            <a:ext cx="340519" cy="28694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8" name="Picture 4" descr="C:\Users\phenriqu\Desktop\Eszter_Lukac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263" y="2248624"/>
            <a:ext cx="563642" cy="66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henriqu\Desktop\Ruth_Wolfis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85" y="2579955"/>
            <a:ext cx="557609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henriqu\Desktop\Jalyn_Kelle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458" y="4166352"/>
            <a:ext cx="588086" cy="6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henriqu\Desktop\Dhanukumar_Pattanashett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24" y="4439990"/>
            <a:ext cx="584176" cy="6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henriqu\Desktop\Kristen_MacCartne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925" y="2337593"/>
            <a:ext cx="572354" cy="67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78" y="3486445"/>
            <a:ext cx="519931" cy="67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1797" y="3232415"/>
            <a:ext cx="615482" cy="744788"/>
          </a:xfrm>
          <a:prstGeom prst="rect">
            <a:avLst/>
          </a:prstGeom>
        </p:spPr>
      </p:pic>
      <p:cxnSp>
        <p:nvCxnSpPr>
          <p:cNvPr id="21" name="Straight Connector 34"/>
          <p:cNvCxnSpPr>
            <a:cxnSpLocks noChangeShapeType="1"/>
          </p:cNvCxnSpPr>
          <p:nvPr/>
        </p:nvCxnSpPr>
        <p:spPr bwMode="auto">
          <a:xfrm flipH="1" flipV="1">
            <a:off x="3648692" y="3583554"/>
            <a:ext cx="677466" cy="833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3253" y="3994547"/>
            <a:ext cx="683552" cy="729122"/>
          </a:xfrm>
          <a:prstGeom prst="rect">
            <a:avLst/>
          </a:prstGeom>
        </p:spPr>
      </p:pic>
      <p:cxnSp>
        <p:nvCxnSpPr>
          <p:cNvPr id="23" name="Straight Connector 34"/>
          <p:cNvCxnSpPr>
            <a:cxnSpLocks noChangeShapeType="1"/>
          </p:cNvCxnSpPr>
          <p:nvPr/>
        </p:nvCxnSpPr>
        <p:spPr bwMode="auto">
          <a:xfrm flipH="1" flipV="1">
            <a:off x="7581734" y="4207044"/>
            <a:ext cx="677466" cy="833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13"/>
          <p:cNvCxnSpPr>
            <a:cxnSpLocks noChangeShapeType="1"/>
          </p:cNvCxnSpPr>
          <p:nvPr/>
        </p:nvCxnSpPr>
        <p:spPr bwMode="auto">
          <a:xfrm flipV="1">
            <a:off x="4535905" y="4438056"/>
            <a:ext cx="458144" cy="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13"/>
          <p:cNvCxnSpPr>
            <a:cxnSpLocks noChangeShapeType="1"/>
          </p:cNvCxnSpPr>
          <p:nvPr/>
        </p:nvCxnSpPr>
        <p:spPr bwMode="auto">
          <a:xfrm>
            <a:off x="5729380" y="4079161"/>
            <a:ext cx="598027" cy="27243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0096" y="4236780"/>
            <a:ext cx="631912" cy="715565"/>
          </a:xfrm>
          <a:prstGeom prst="rect">
            <a:avLst/>
          </a:prstGeom>
        </p:spPr>
      </p:pic>
      <p:cxnSp>
        <p:nvCxnSpPr>
          <p:cNvPr id="26" name="Straight Connector 32"/>
          <p:cNvCxnSpPr>
            <a:cxnSpLocks noChangeShapeType="1"/>
          </p:cNvCxnSpPr>
          <p:nvPr/>
        </p:nvCxnSpPr>
        <p:spPr bwMode="auto">
          <a:xfrm flipH="1" flipV="1">
            <a:off x="7074420" y="3660838"/>
            <a:ext cx="123419" cy="13151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1840" y="3099525"/>
            <a:ext cx="504450" cy="601800"/>
          </a:xfrm>
          <a:prstGeom prst="rect">
            <a:avLst/>
          </a:prstGeom>
        </p:spPr>
      </p:pic>
      <p:cxnSp>
        <p:nvCxnSpPr>
          <p:cNvPr id="31" name="Straight Connector 32"/>
          <p:cNvCxnSpPr>
            <a:cxnSpLocks noChangeShapeType="1"/>
          </p:cNvCxnSpPr>
          <p:nvPr/>
        </p:nvCxnSpPr>
        <p:spPr bwMode="auto">
          <a:xfrm flipV="1">
            <a:off x="6736902" y="3583554"/>
            <a:ext cx="236385" cy="34671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644" y="3269440"/>
            <a:ext cx="615324" cy="615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90" y="1723226"/>
            <a:ext cx="591607" cy="848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26876" y="3636451"/>
            <a:ext cx="688908" cy="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977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2" descr="world map">
            <a:extLst>
              <a:ext uri="{FF2B5EF4-FFF2-40B4-BE49-F238E27FC236}">
                <a16:creationId xmlns:a16="http://schemas.microsoft.com/office/drawing/2014/main" id="{591D6E1C-D2B2-9449-A717-555EE68C3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076" y="1130689"/>
            <a:ext cx="8581940" cy="458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>
            <a:extLst>
              <a:ext uri="{FF2B5EF4-FFF2-40B4-BE49-F238E27FC236}">
                <a16:creationId xmlns:a16="http://schemas.microsoft.com/office/drawing/2014/main" id="{50478603-EF31-5041-A2D6-11400ADFA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926" y="4994728"/>
            <a:ext cx="2131503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18,224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 Box 6">
            <a:extLst>
              <a:ext uri="{FF2B5EF4-FFF2-40B4-BE49-F238E27FC236}">
                <a16:creationId xmlns:a16="http://schemas.microsoft.com/office/drawing/2014/main" id="{5A6030C3-0D5F-AF43-9401-776F39BF3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521" y="5279997"/>
            <a:ext cx="227551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77,519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 Box 7">
            <a:extLst>
              <a:ext uri="{FF2B5EF4-FFF2-40B4-BE49-F238E27FC236}">
                <a16:creationId xmlns:a16="http://schemas.microsoft.com/office/drawing/2014/main" id="{F6B0BF97-CBE0-774A-B876-877FBC698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380" y="4994729"/>
            <a:ext cx="248607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130,527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F8BEE92D-CE0E-004B-AE65-E46AA9BB5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4743" y="3808602"/>
            <a:ext cx="3365179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178,937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 Box 9">
            <a:extLst>
              <a:ext uri="{FF2B5EF4-FFF2-40B4-BE49-F238E27FC236}">
                <a16:creationId xmlns:a16="http://schemas.microsoft.com/office/drawing/2014/main" id="{823A837F-1589-A14D-844C-E079F968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829" y="1154574"/>
            <a:ext cx="233261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17,253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 Box 11">
            <a:extLst>
              <a:ext uri="{FF2B5EF4-FFF2-40B4-BE49-F238E27FC236}">
                <a16:creationId xmlns:a16="http://schemas.microsoft.com/office/drawing/2014/main" id="{A78426BC-7E44-4F42-9074-99175DB85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680" y="5768656"/>
            <a:ext cx="51054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US" sz="2000" b="1" dirty="0" smtClean="0">
                <a:solidFill>
                  <a:prstClr val="black"/>
                </a:solidFill>
                <a:latin typeface="Calibri" panose="020F0502020204030204"/>
              </a:rPr>
              <a:t>embros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422,460 +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Line 12">
            <a:extLst>
              <a:ext uri="{FF2B5EF4-FFF2-40B4-BE49-F238E27FC236}">
                <a16:creationId xmlns:a16="http://schemas.microsoft.com/office/drawing/2014/main" id="{23AE675B-3BF0-4F4D-955F-3DE10CBC90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717" y="3746608"/>
            <a:ext cx="776503" cy="157183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9BC2E9F7-33C3-804A-8D80-70FD90EA24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84245" y="3864049"/>
            <a:ext cx="563292" cy="1104863"/>
          </a:xfrm>
          <a:prstGeom prst="line">
            <a:avLst/>
          </a:prstGeom>
          <a:noFill/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Line 14">
            <a:extLst>
              <a:ext uri="{FF2B5EF4-FFF2-40B4-BE49-F238E27FC236}">
                <a16:creationId xmlns:a16="http://schemas.microsoft.com/office/drawing/2014/main" id="{C24BFD6D-3208-E748-959E-567DDF7B98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69356" y="1387289"/>
            <a:ext cx="312818" cy="307777"/>
          </a:xfrm>
          <a:prstGeom prst="line">
            <a:avLst/>
          </a:prstGeom>
          <a:noFill/>
          <a:ln w="9525">
            <a:solidFill>
              <a:schemeClr val="accent4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Line 15">
            <a:extLst>
              <a:ext uri="{FF2B5EF4-FFF2-40B4-BE49-F238E27FC236}">
                <a16:creationId xmlns:a16="http://schemas.microsoft.com/office/drawing/2014/main" id="{592529DE-C705-C544-8CAB-4B7E8C241C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69887" y="2503055"/>
            <a:ext cx="740804" cy="1230485"/>
          </a:xfrm>
          <a:prstGeom prst="line">
            <a:avLst/>
          </a:prstGeom>
          <a:noFill/>
          <a:ln w="9525">
            <a:solidFill>
              <a:srgbClr val="2944B7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Line 16">
            <a:extLst>
              <a:ext uri="{FF2B5EF4-FFF2-40B4-BE49-F238E27FC236}">
                <a16:creationId xmlns:a16="http://schemas.microsoft.com/office/drawing/2014/main" id="{B65EFF6B-6808-AA4F-9174-D528134355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8970" y="3602181"/>
            <a:ext cx="555415" cy="1392547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24E09C-8F09-9543-AB9F-673EFB9BFCA6}"/>
              </a:ext>
            </a:extLst>
          </p:cNvPr>
          <p:cNvSpPr txBox="1"/>
          <p:nvPr/>
        </p:nvSpPr>
        <p:spPr>
          <a:xfrm>
            <a:off x="2" y="5847483"/>
            <a:ext cx="30943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as of 31 December 2018</a:t>
            </a:r>
          </a:p>
        </p:txBody>
      </p:sp>
      <p:sp>
        <p:nvSpPr>
          <p:cNvPr id="18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Alcance Global de Profissionais </a:t>
            </a:r>
            <a:r>
              <a:rPr lang="es-US" b="1" dirty="0" smtClean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419" b="1" dirty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s-US" b="1" dirty="0" smtClean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cnicos</a:t>
            </a:r>
            <a:endParaRPr lang="es-US" b="1" dirty="0">
              <a:solidFill>
                <a:srgbClr val="0066A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6218" y="5371919"/>
            <a:ext cx="167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www.ieee.org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4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ghost backgroun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313" y="3622546"/>
            <a:ext cx="6399628" cy="2946959"/>
          </a:xfrm>
          <a:prstGeom prst="rect">
            <a:avLst/>
          </a:prstGeom>
        </p:spPr>
      </p:pic>
      <p:pic>
        <p:nvPicPr>
          <p:cNvPr id="21" name="Picture 20" descr="timelin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219" y="1567601"/>
            <a:ext cx="8242872" cy="28577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67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/>
              </a:rPr>
              <a:t>The History of IEEE</a:t>
            </a:r>
          </a:p>
        </p:txBody>
      </p:sp>
      <p:sp>
        <p:nvSpPr>
          <p:cNvPr id="22" name="Content Placeholder 6"/>
          <p:cNvSpPr>
            <a:spLocks noGrp="1"/>
          </p:cNvSpPr>
          <p:nvPr>
            <p:ph type="body" idx="4294967295"/>
          </p:nvPr>
        </p:nvSpPr>
        <p:spPr>
          <a:xfrm>
            <a:off x="1" y="1862667"/>
            <a:ext cx="3528330" cy="1356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Thomas Edison, Alexander Graham Bell, e outros notáveis fundaram o Instituto Americano de Engenheiros Elétricos.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4313" y="4330298"/>
            <a:ext cx="1869137" cy="68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51"/>
              </a:spcAft>
            </a:pPr>
            <a:r>
              <a:rPr lang="en-US" sz="1600" b="1" kern="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AIEE</a:t>
            </a:r>
          </a:p>
          <a:p>
            <a:pPr algn="ctr" defTabSz="1219170"/>
            <a:r>
              <a:rPr lang="en-US" sz="1100" kern="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American Institute </a:t>
            </a:r>
            <a:br>
              <a:rPr lang="en-US" sz="1100" kern="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1100" kern="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of Electrical Engineers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5292" y="1492917"/>
            <a:ext cx="941717" cy="3908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18288" rIns="0" bIns="18288" rtlCol="0">
            <a:spAutoFit/>
          </a:bodyPr>
          <a:lstStyle/>
          <a:p>
            <a:pPr algn="ctr" defTabSz="1219170"/>
            <a:r>
              <a:rPr lang="en-US" sz="2300" b="1" kern="0" dirty="0">
                <a:solidFill>
                  <a:srgbClr val="00678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1884</a:t>
            </a:r>
          </a:p>
        </p:txBody>
      </p:sp>
      <p:pic>
        <p:nvPicPr>
          <p:cNvPr id="19" name="Picture 18" descr="aie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677" y="2588149"/>
            <a:ext cx="1657465" cy="16447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76685" y="4330298"/>
            <a:ext cx="1869137" cy="68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Aft>
                <a:spcPts val="51"/>
              </a:spcAft>
            </a:pPr>
            <a:r>
              <a:rPr lang="en-US" sz="1600" b="1" kern="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IRE</a:t>
            </a:r>
          </a:p>
          <a:p>
            <a:pPr algn="ctr" defTabSz="1219170"/>
            <a:r>
              <a:rPr lang="en-US" sz="1100" kern="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Institute of Radio</a:t>
            </a:r>
            <a:br>
              <a:rPr lang="en-US" sz="1100" kern="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</a:br>
            <a:r>
              <a:rPr lang="en-US" sz="1100" kern="0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Engineers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7024" y="1492917"/>
            <a:ext cx="941717" cy="3908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18288" rIns="0" bIns="18288" rtlCol="0">
            <a:spAutoFit/>
          </a:bodyPr>
          <a:lstStyle/>
          <a:p>
            <a:pPr algn="ctr" defTabSz="1219170"/>
            <a:r>
              <a:rPr lang="en-US" sz="2300" b="1" kern="0" dirty="0">
                <a:solidFill>
                  <a:srgbClr val="0066A1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1912</a:t>
            </a:r>
          </a:p>
        </p:txBody>
      </p:sp>
      <p:pic>
        <p:nvPicPr>
          <p:cNvPr id="18" name="Picture 17" descr="ir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821" y="2249068"/>
            <a:ext cx="2635433" cy="1886081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4091239" y="2317511"/>
            <a:ext cx="0" cy="271032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72272" y="3330665"/>
            <a:ext cx="4657985" cy="99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ts val="2400"/>
              </a:lnSpc>
            </a:pPr>
            <a:r>
              <a:rPr lang="pt-BR" kern="0" dirty="0" smtClean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AIEE e IRE fundiram-se para se tornar o Instituto de Engenheiros Elétricos e Eletrônicos, ou IEEE.</a:t>
            </a:r>
            <a:endParaRPr lang="en-US" kern="0" dirty="0">
              <a:solidFill>
                <a:prstClr val="black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1743" y="1492917"/>
            <a:ext cx="941717" cy="3908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18288" rIns="0" bIns="18288" rtlCol="0">
            <a:spAutoFit/>
          </a:bodyPr>
          <a:lstStyle/>
          <a:p>
            <a:pPr algn="ctr" defTabSz="1219170"/>
            <a:r>
              <a:rPr lang="en-US" sz="2300" b="1" kern="0" dirty="0">
                <a:solidFill>
                  <a:srgbClr val="00678F"/>
                </a:solidFill>
                <a:latin typeface="Arial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1963</a:t>
            </a:r>
          </a:p>
        </p:txBody>
      </p:sp>
      <p:pic>
        <p:nvPicPr>
          <p:cNvPr id="20" name="Picture 19" descr="iee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020" y="2082345"/>
            <a:ext cx="2946605" cy="914463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6696252" y="2317511"/>
            <a:ext cx="0" cy="2710323"/>
          </a:xfrm>
          <a:prstGeom prst="line">
            <a:avLst/>
          </a:prstGeom>
          <a:ln>
            <a:solidFill>
              <a:srgbClr val="D9D9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6"/>
          <p:cNvSpPr txBox="1">
            <a:spLocks/>
          </p:cNvSpPr>
          <p:nvPr/>
        </p:nvSpPr>
        <p:spPr>
          <a:xfrm>
            <a:off x="3714173" y="5180398"/>
            <a:ext cx="3079917" cy="1095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800"/>
              </a:spcBef>
              <a:buSzPct val="135000"/>
              <a:buFontTx/>
              <a:buBlip>
                <a:blip r:embed="rId8"/>
              </a:buBlip>
              <a:defRPr sz="2200" b="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594360" indent="-182880" algn="l" defTabSz="457200" rtl="0" eaLnBrk="1" latinLnBrk="0" hangingPunct="1"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182880" algn="l" defTabSz="457200" rtl="0" eaLnBrk="1" latinLnBrk="0" hangingPunct="1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182880" algn="l" defTabSz="457200" rtl="0" eaLnBrk="1" latinLnBrk="0" hangingPunct="1">
              <a:spcBef>
                <a:spcPts val="8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spcBef>
                <a:spcPts val="2400"/>
              </a:spcBef>
              <a:buNone/>
            </a:pPr>
            <a:r>
              <a:rPr lang="pt-BR" sz="18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Pioneiros em tecnologias sem fio e eletrônica fundaram o Instituto de Engenheiros de Rádio mais focado internacionalmente</a:t>
            </a:r>
            <a:r>
              <a:rPr lang="en-US" sz="18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.</a:t>
            </a:r>
            <a:endParaRPr lang="en-US" sz="1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1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14" grpId="0" animBg="1"/>
      <p:bldP spid="11" grpId="0"/>
      <p:bldP spid="15" grpId="0" animBg="1"/>
      <p:bldP spid="15" grpId="1" animBg="1"/>
      <p:bldP spid="10" grpId="0"/>
      <p:bldP spid="16" grpId="0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4" y="500222"/>
            <a:ext cx="10075333" cy="1116012"/>
          </a:xfrm>
        </p:spPr>
        <p:txBody>
          <a:bodyPr/>
          <a:lstStyle/>
          <a:p>
            <a:r>
              <a:rPr lang="en-US" sz="4267" kern="1200" dirty="0">
                <a:solidFill>
                  <a:srgbClr val="0066A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The IEEE Today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-625655"/>
            <a:ext cx="0" cy="0"/>
          </a:xfrm>
        </p:spPr>
        <p:txBody>
          <a:bodyPr/>
          <a:lstStyle/>
          <a:p>
            <a:pPr defTabSz="1219170"/>
            <a:fld id="{60BC5383-B22C-A746-A4AF-C32103C6BFA6}" type="slidenum">
              <a:rPr lang="en-US" sz="1867" ker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/>
              <a:t>6</a:t>
            </a:fld>
            <a:endParaRPr lang="en-US" sz="1867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 descr="timelin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043" y="1567601"/>
            <a:ext cx="8242872" cy="2857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90924" y="1492916"/>
            <a:ext cx="1380301" cy="3908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18288" rIns="0" bIns="18288" rtlCol="0">
            <a:spAutoFit/>
          </a:bodyPr>
          <a:lstStyle/>
          <a:p>
            <a:pPr algn="ctr" defTabSz="1219170"/>
            <a:r>
              <a:rPr lang="en-US" sz="2300" b="1" kern="0" dirty="0">
                <a:solidFill>
                  <a:srgbClr val="00678F"/>
                </a:solidFill>
                <a:latin typeface="Arial"/>
                <a:cs typeface="Arial"/>
                <a:sym typeface="Arial"/>
              </a:rPr>
              <a:t>Present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43" y="2183359"/>
            <a:ext cx="3994485" cy="20485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7606" y="2198938"/>
            <a:ext cx="4772479" cy="20329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022" y="2185009"/>
            <a:ext cx="2203116" cy="2048527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856816" y="1951460"/>
            <a:ext cx="340497" cy="250850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39998" y="1972241"/>
            <a:ext cx="340497" cy="250850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27922" y="2015360"/>
            <a:ext cx="340497" cy="250850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779414" y="2030939"/>
            <a:ext cx="340497" cy="250850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1483" y="2196825"/>
            <a:ext cx="2273709" cy="20329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9814156" y="1983275"/>
            <a:ext cx="340497" cy="250850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61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7795" y="4505708"/>
            <a:ext cx="11189368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pt-BR" sz="2133" kern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 IEEE é o lugar onde nascem os próximos grandes avanços tecnológicos — resultado do trabalho inovador de nossos membros, autores e voluntários do IEEE.</a:t>
            </a:r>
            <a:endParaRPr lang="en-US" sz="21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Content Placeholder 6"/>
          <p:cNvSpPr>
            <a:spLocks noGrp="1"/>
          </p:cNvSpPr>
          <p:nvPr>
            <p:ph type="body" idx="1"/>
          </p:nvPr>
        </p:nvSpPr>
        <p:spPr>
          <a:xfrm>
            <a:off x="605196" y="5005753"/>
            <a:ext cx="10972800" cy="1128880"/>
          </a:xfrm>
        </p:spPr>
        <p:txBody>
          <a:bodyPr/>
          <a:lstStyle/>
          <a:p>
            <a:pPr marL="0" indent="0">
              <a:buNone/>
            </a:pPr>
            <a:r>
              <a:rPr lang="pt-BR" sz="2133" dirty="0" smtClean="0">
                <a:latin typeface="Calibri" panose="020F0502020204030204" pitchFamily="34" charset="0"/>
                <a:cs typeface="Calibri" panose="020F0502020204030204" pitchFamily="34" charset="0"/>
              </a:rPr>
              <a:t>O IEEE incorpora as visões de seus fundadores, aplicando-as aos desafios de hoje e de amanhã.</a:t>
            </a:r>
            <a:endParaRPr lang="en-US" sz="21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1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IEEE: Who, What,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726" y="1091670"/>
            <a:ext cx="8336822" cy="5265736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ES_tradnl" sz="2800" dirty="0" smtClean="0">
                <a:solidFill>
                  <a:srgbClr val="0066A1"/>
                </a:solidFill>
                <a:latin typeface="Calibri" panose="020F0502020204030204" pitchFamily="34" charset="0"/>
              </a:rPr>
              <a:t>Quem é </a:t>
            </a:r>
            <a:r>
              <a:rPr lang="es-ES_tradnl" sz="2800" dirty="0">
                <a:solidFill>
                  <a:srgbClr val="0066A1"/>
                </a:solidFill>
                <a:latin typeface="Calibri" panose="020F0502020204030204" pitchFamily="34" charset="0"/>
              </a:rPr>
              <a:t>IEEE?</a:t>
            </a:r>
            <a:endParaRPr lang="es-ES_tradnl" sz="2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_tradnl" dirty="0" smtClean="0"/>
              <a:t>IEEE lidera o mundo das associações  técnicas e </a:t>
            </a:r>
            <a:r>
              <a:rPr lang="es-ES_tradnl" b="1" dirty="0" smtClean="0">
                <a:solidFill>
                  <a:schemeClr val="accent5">
                    <a:lumMod val="75000"/>
                  </a:schemeClr>
                </a:solidFill>
              </a:rPr>
              <a:t>se dedica ao avance da tecnología para o benefício da humanidade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ES_tradnl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dirty="0" smtClean="0">
                <a:solidFill>
                  <a:srgbClr val="0066A1"/>
                </a:solidFill>
                <a:latin typeface="Calibri" panose="020F0502020204030204" pitchFamily="34" charset="0"/>
              </a:rPr>
              <a:t>O que fazemos</a:t>
            </a:r>
            <a:r>
              <a:rPr lang="es-ES_tradnl" sz="2800" dirty="0" smtClean="0">
                <a:solidFill>
                  <a:srgbClr val="0066A1"/>
                </a:solidFill>
                <a:latin typeface="Calibri" panose="020F0502020204030204" pitchFamily="34" charset="0"/>
              </a:rPr>
              <a:t>?</a:t>
            </a:r>
            <a:endParaRPr lang="es-ES_tradnl" sz="2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_tradnl" dirty="0" smtClean="0"/>
              <a:t>Publicamos investigações cientifícas e  tecnológicas. Nossas publicações são as mais citadas em varios campos de </a:t>
            </a:r>
            <a:r>
              <a:rPr lang="es-ES_tradnl" dirty="0" err="1" smtClean="0"/>
              <a:t>engenharia</a:t>
            </a:r>
            <a:r>
              <a:rPr lang="es-ES_tradnl" dirty="0" smtClean="0"/>
              <a:t> </a:t>
            </a:r>
            <a:r>
              <a:rPr lang="pt-BR" dirty="0" smtClean="0"/>
              <a:t>e </a:t>
            </a:r>
            <a:r>
              <a:rPr lang="pt-BR" dirty="0"/>
              <a:t>tecnologia, através de nossas revistas, conferências e normas </a:t>
            </a:r>
            <a:r>
              <a:rPr lang="pt-BR" dirty="0" smtClean="0"/>
              <a:t>técnica</a:t>
            </a:r>
            <a:r>
              <a:rPr lang="es-ES_tradnl" dirty="0" smtClean="0"/>
              <a:t>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ES_tradnl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 smtClean="0">
                <a:solidFill>
                  <a:srgbClr val="0066A1"/>
                </a:solidFill>
                <a:latin typeface="Calibri" panose="020F0502020204030204" pitchFamily="34" charset="0"/>
              </a:rPr>
              <a:t>A </a:t>
            </a:r>
            <a:r>
              <a:rPr lang="pt-BR" dirty="0">
                <a:solidFill>
                  <a:srgbClr val="0066A1"/>
                </a:solidFill>
                <a:latin typeface="Calibri" panose="020F0502020204030204" pitchFamily="34" charset="0"/>
              </a:rPr>
              <a:t>quem servimos?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latin typeface="Calibri" panose="020F0502020204030204" pitchFamily="34" charset="0"/>
              </a:rPr>
              <a:t>Nossas publicações estão disponíveis para organizações acadêmicas, corporativas e governamentais em todo o mundo através de nosso banco de dados on-line: a biblioteca digital IEEE </a:t>
            </a:r>
            <a:r>
              <a:rPr lang="pt-BR" dirty="0" smtClean="0">
                <a:latin typeface="Calibri" panose="020F0502020204030204" pitchFamily="34" charset="0"/>
              </a:rPr>
              <a:t>Xplore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dirty="0" smtClean="0"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Por que o IEEE Xplore?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>
                <a:latin typeface="Calibri" panose="020F0502020204030204" pitchFamily="34" charset="0"/>
              </a:rPr>
              <a:t>O acesso à pesquisa disponível no IEEE Xplore ajuda estudantes, professores, cientistas e engenheiros a: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 smtClean="0">
                <a:latin typeface="Calibri" panose="020F0502020204030204" pitchFamily="34" charset="0"/>
              </a:rPr>
              <a:t>acelerar </a:t>
            </a:r>
            <a:r>
              <a:rPr lang="pt-BR" dirty="0">
                <a:latin typeface="Calibri" panose="020F0502020204030204" pitchFamily="34" charset="0"/>
              </a:rPr>
              <a:t>sua pesquisa e desenvolvimento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 smtClean="0">
                <a:latin typeface="Calibri" panose="020F0502020204030204" pitchFamily="34" charset="0"/>
              </a:rPr>
              <a:t>colocar </a:t>
            </a:r>
            <a:r>
              <a:rPr lang="pt-BR" dirty="0">
                <a:latin typeface="Calibri" panose="020F0502020204030204" pitchFamily="34" charset="0"/>
              </a:rPr>
              <a:t>sua pesquisa e produtos no mercado mais rapidamente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dirty="0" smtClean="0">
                <a:latin typeface="Calibri" panose="020F0502020204030204" pitchFamily="34" charset="0"/>
              </a:rPr>
              <a:t>economizar </a:t>
            </a:r>
            <a:r>
              <a:rPr lang="pt-BR" dirty="0">
                <a:latin typeface="Calibri" panose="020F0502020204030204" pitchFamily="34" charset="0"/>
              </a:rPr>
              <a:t>tempo e dinheiro sem duplicar a pesquisa e o desenvolvimento existentes</a:t>
            </a:r>
            <a:endParaRPr lang="pt-BR" dirty="0" smtClean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72CAF-8F0B-DB48-8435-ECB4A6CB5B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256" y="-134331"/>
            <a:ext cx="3749040" cy="61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800"/>
            <a:ext cx="121920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11544" y="1936447"/>
            <a:ext cx="5229308" cy="805482"/>
          </a:xfrm>
          <a:prstGeom prst="roundRect">
            <a:avLst/>
          </a:prstGeom>
          <a:solidFill>
            <a:srgbClr val="669933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9874" y="2883028"/>
            <a:ext cx="5229308" cy="831891"/>
          </a:xfrm>
          <a:prstGeom prst="roundRect">
            <a:avLst/>
          </a:prstGeom>
          <a:solidFill>
            <a:srgbClr val="008542"/>
          </a:solidFill>
          <a:ln w="254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7631" y="140882"/>
            <a:ext cx="11920983" cy="726545"/>
          </a:xfrm>
        </p:spPr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>As principais universidades do setor e de tecnologia confiam no IEEE</a:t>
            </a:r>
            <a:endParaRPr lang="es-ES_trad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9D57CF-4CD8-6948-8A66-A1C7ACFCFC4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60181" y="1240941"/>
            <a:ext cx="10905624" cy="417085"/>
          </a:xfrm>
        </p:spPr>
        <p:txBody>
          <a:bodyPr>
            <a:normAutofit lnSpcReduction="10000"/>
          </a:bodyPr>
          <a:lstStyle/>
          <a:p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IEEE está 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presente sempre no campo da tecnologia</a:t>
            </a:r>
            <a:endParaRPr lang="en-US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4821" y="6108192"/>
            <a:ext cx="1474055" cy="749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3048" y="3863762"/>
            <a:ext cx="5221572" cy="831026"/>
          </a:xfrm>
          <a:prstGeom prst="roundRect">
            <a:avLst/>
          </a:prstGeom>
          <a:solidFill>
            <a:srgbClr val="6B1F73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3048" y="4818793"/>
            <a:ext cx="5221572" cy="820007"/>
          </a:xfrm>
          <a:prstGeom prst="roundRect">
            <a:avLst/>
          </a:prstGeom>
          <a:solidFill>
            <a:srgbClr val="CC0033"/>
          </a:solidFill>
          <a:ln w="2540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01720" y="2009218"/>
            <a:ext cx="10674047" cy="3492684"/>
            <a:chOff x="2976753" y="959160"/>
            <a:chExt cx="6140900" cy="5193284"/>
          </a:xfrm>
          <a:solidFill>
            <a:srgbClr val="0066A1"/>
          </a:solidFill>
        </p:grpSpPr>
        <p:sp>
          <p:nvSpPr>
            <p:cNvPr id="20" name="Rounded Rectangle 19"/>
            <p:cNvSpPr/>
            <p:nvPr/>
          </p:nvSpPr>
          <p:spPr>
            <a:xfrm>
              <a:off x="2976753" y="2292224"/>
              <a:ext cx="3014133" cy="1219200"/>
            </a:xfrm>
            <a:prstGeom prst="roundRect">
              <a:avLst>
                <a:gd name="adj" fmla="val 15705"/>
              </a:avLst>
            </a:prstGeom>
            <a:grpFill/>
            <a:ln w="254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73177" y="2455480"/>
              <a:ext cx="2376464" cy="86950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7 of Top 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Telecommunication Companies Worldwide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80108" y="2455480"/>
              <a:ext cx="2376464" cy="869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9 of Top 10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Automobile Manufacturers Worldwide</a:t>
              </a:r>
              <a:endPara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76323" y="959160"/>
              <a:ext cx="2376464" cy="869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All Top 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Aerospace and Defense Companies Worldwide </a:t>
              </a:r>
              <a:endPara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80108" y="3881297"/>
              <a:ext cx="2637545" cy="869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98 of Top 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Engineering and Technology Universities Worldwide</a:t>
              </a:r>
              <a:endPara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80108" y="5282940"/>
              <a:ext cx="2376463" cy="869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All Top 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Engineering Universities in the United States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13202" y="3858611"/>
            <a:ext cx="5229308" cy="840070"/>
            <a:chOff x="5566833" y="1828800"/>
            <a:chExt cx="3388435" cy="1219200"/>
          </a:xfrm>
          <a:solidFill>
            <a:srgbClr val="E37222"/>
          </a:solidFill>
        </p:grpSpPr>
        <p:sp>
          <p:nvSpPr>
            <p:cNvPr id="23" name="Rounded Rectangle 22"/>
            <p:cNvSpPr/>
            <p:nvPr/>
          </p:nvSpPr>
          <p:spPr>
            <a:xfrm>
              <a:off x="5566833" y="1828800"/>
              <a:ext cx="3388435" cy="1219200"/>
            </a:xfrm>
            <a:prstGeom prst="roundRect">
              <a:avLst>
                <a:gd name="adj" fmla="val 15705"/>
              </a:avLst>
            </a:prstGeom>
            <a:grpFill/>
            <a:ln w="254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05883" y="2005366"/>
              <a:ext cx="2580103" cy="84868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9 of Top 10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Computer Hardware Companies Worldwide</a:t>
              </a:r>
              <a:endPara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1548" y="4818792"/>
            <a:ext cx="5229304" cy="820007"/>
            <a:chOff x="5566833" y="1828800"/>
            <a:chExt cx="3014133" cy="1219200"/>
          </a:xfrm>
          <a:solidFill>
            <a:srgbClr val="EFAA3A"/>
          </a:solidFill>
        </p:grpSpPr>
        <p:sp>
          <p:nvSpPr>
            <p:cNvPr id="26" name="Rounded Rectangle 25"/>
            <p:cNvSpPr/>
            <p:nvPr/>
          </p:nvSpPr>
          <p:spPr>
            <a:xfrm>
              <a:off x="5566833" y="1828800"/>
              <a:ext cx="3014133" cy="1219200"/>
            </a:xfrm>
            <a:prstGeom prst="roundRect">
              <a:avLst>
                <a:gd name="adj" fmla="val 15705"/>
              </a:avLst>
            </a:prstGeom>
            <a:grpFill/>
            <a:ln w="254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58337" y="1996819"/>
              <a:ext cx="2024628" cy="86945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28 of Top 29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rPr>
                <a:t>Semiconductor Companies Worldwide</a:t>
              </a:r>
              <a:endPara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78" y="2891797"/>
            <a:ext cx="861355" cy="8613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42510" y="1888431"/>
            <a:ext cx="5962320" cy="870121"/>
            <a:chOff x="741186" y="1901687"/>
            <a:chExt cx="5962320" cy="870121"/>
          </a:xfrm>
        </p:grpSpPr>
        <p:grpSp>
          <p:nvGrpSpPr>
            <p:cNvPr id="12" name="Group 11"/>
            <p:cNvGrpSpPr/>
            <p:nvPr/>
          </p:nvGrpSpPr>
          <p:grpSpPr>
            <a:xfrm>
              <a:off x="799181" y="1923745"/>
              <a:ext cx="5904325" cy="820006"/>
              <a:chOff x="573635" y="2748308"/>
              <a:chExt cx="7208897" cy="91589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573635" y="2748308"/>
                <a:ext cx="6399830" cy="915890"/>
              </a:xfrm>
              <a:prstGeom prst="roundRect">
                <a:avLst>
                  <a:gd name="adj" fmla="val 15705"/>
                </a:avLst>
              </a:prstGeom>
              <a:solidFill>
                <a:srgbClr val="00B0F0"/>
              </a:solidFill>
              <a:ln w="25400"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18044" y="2879676"/>
                <a:ext cx="6364488" cy="6531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rPr>
                  <a:t>9 of Top 10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Verdana" panose="020B0604030504040204" pitchFamily="34" charset="0"/>
                    <a:cs typeface="Verdana" panose="020B0604030504040204" pitchFamily="34" charset="0"/>
                  </a:rPr>
                  <a:t>Communications Equipment Companies Worldwide</a:t>
                </a:r>
                <a:endPara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186" y="1901687"/>
              <a:ext cx="870121" cy="870121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72" y="3845970"/>
            <a:ext cx="831251" cy="8312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95" y="4779283"/>
            <a:ext cx="868499" cy="86849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461" y="2831091"/>
            <a:ext cx="935763" cy="9357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462" y="3764455"/>
            <a:ext cx="995998" cy="99599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397" y="4775247"/>
            <a:ext cx="872972" cy="8729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20" y="1806005"/>
            <a:ext cx="1082115" cy="108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nip Single Corner Rectangle 18"/>
          <p:cNvSpPr/>
          <p:nvPr/>
        </p:nvSpPr>
        <p:spPr>
          <a:xfrm>
            <a:off x="627688" y="1554895"/>
            <a:ext cx="2743200" cy="500063"/>
          </a:xfrm>
          <a:prstGeom prst="snip1Rect">
            <a:avLst>
              <a:gd name="adj" fmla="val 40164"/>
            </a:avLst>
          </a:prstGeom>
          <a:solidFill>
            <a:srgbClr val="0066A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en-US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1751" name="Rectangle 3"/>
          <p:cNvSpPr>
            <a:spLocks noGrp="1" noChangeArrowheads="1"/>
          </p:cNvSpPr>
          <p:nvPr>
            <p:ph idx="1"/>
          </p:nvPr>
        </p:nvSpPr>
        <p:spPr bwMode="black">
          <a:xfrm>
            <a:off x="825115" y="2193802"/>
            <a:ext cx="6293043" cy="4312309"/>
          </a:xfrm>
        </p:spPr>
        <p:txBody>
          <a:bodyPr lIns="0" tIns="0" rIns="0" bIns="0"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Artificial Intelligence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Automation and Control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Computer Hardware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Cybernetics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</a:t>
            </a:r>
            <a:r>
              <a:rPr lang="en-US" altLang="en-US" sz="9066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Electrical Engineering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Imaging Science &amp; Photographic Technology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Industrial Engineering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Information Systems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Instruments and Instrumentation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Remote Sensing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Telecommunications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9066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# 1 </a:t>
            </a:r>
            <a:r>
              <a:rPr lang="en-US" altLang="en-US" sz="9066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in Theory and Methods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altLang="en-US" sz="1800" dirty="0">
              <a:solidFill>
                <a:srgbClr val="002060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31753" name="Rectangle 15"/>
          <p:cNvSpPr>
            <a:spLocks noChangeArrowheads="1"/>
          </p:cNvSpPr>
          <p:nvPr/>
        </p:nvSpPr>
        <p:spPr bwMode="auto">
          <a:xfrm>
            <a:off x="6691901" y="5210291"/>
            <a:ext cx="5500100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2000"/>
              </a:spcBef>
              <a:buBlip>
                <a:blip r:embed="rId3"/>
              </a:buBlip>
              <a:defRPr sz="22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SzPct val="100000"/>
              <a:buBlip>
                <a:blip r:embed="rId4"/>
              </a:buBlip>
              <a:defRPr sz="2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1219170" eaLnBrk="1" hangingPunct="1">
              <a:spcBef>
                <a:spcPct val="50000"/>
              </a:spcBef>
              <a:buClr>
                <a:srgbClr val="808080"/>
              </a:buClr>
              <a:buSzPct val="80000"/>
              <a:buNone/>
            </a:pPr>
            <a:r>
              <a:rPr lang="en-US" altLang="en-US" sz="1400" kern="0" dirty="0">
                <a:solidFill>
                  <a:srgbClr val="73737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Source: 2018 Journal Citation Reports (</a:t>
            </a:r>
            <a:r>
              <a:rPr lang="en-US" altLang="en-US" sz="1400" kern="0" dirty="0" err="1">
                <a:solidFill>
                  <a:srgbClr val="73737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Clarivate</a:t>
            </a:r>
            <a:r>
              <a:rPr lang="en-US" altLang="en-US" sz="1400" kern="0" dirty="0">
                <a:solidFill>
                  <a:srgbClr val="73737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Analytics, 2019) </a:t>
            </a:r>
          </a:p>
          <a:p>
            <a:pPr defTabSz="1219170" eaLnBrk="1" hangingPunct="1">
              <a:spcBef>
                <a:spcPct val="50000"/>
              </a:spcBef>
              <a:buClr>
                <a:srgbClr val="808080"/>
              </a:buClr>
              <a:buSzPct val="80000"/>
              <a:buNone/>
            </a:pPr>
            <a:r>
              <a:rPr lang="en-US" altLang="en-US" sz="1400" kern="0" dirty="0">
                <a:solidFill>
                  <a:srgbClr val="73737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Journal Citation Reports present quantifiable statistical data that provide a systematic, objective way to evaluate the world’s leading journals.</a:t>
            </a:r>
          </a:p>
        </p:txBody>
      </p:sp>
      <p:sp>
        <p:nvSpPr>
          <p:cNvPr id="31754" name="Rectangle 16"/>
          <p:cNvSpPr>
            <a:spLocks noChangeArrowheads="1"/>
          </p:cNvSpPr>
          <p:nvPr/>
        </p:nvSpPr>
        <p:spPr bwMode="auto">
          <a:xfrm>
            <a:off x="729049" y="1538576"/>
            <a:ext cx="38608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000"/>
              </a:spcBef>
              <a:buBlip>
                <a:blip r:embed="rId3"/>
              </a:buBlip>
              <a:defRPr sz="22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SzPct val="100000"/>
              <a:buBlip>
                <a:blip r:embed="rId4"/>
              </a:buBlip>
              <a:defRPr sz="2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1219170" eaLnBrk="1" hangingPunct="1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en-US" sz="1700" b="1" kern="0">
                <a:solidFill>
                  <a:srgbClr val="FFFFFF"/>
                </a:solidFill>
                <a:cs typeface="Arial"/>
                <a:sym typeface="Arial"/>
              </a:rPr>
              <a:t>IEEE journals are:</a:t>
            </a:r>
          </a:p>
        </p:txBody>
      </p:sp>
      <p:sp>
        <p:nvSpPr>
          <p:cNvPr id="31755" name="Rectangle 5"/>
          <p:cNvSpPr>
            <a:spLocks noChangeArrowheads="1"/>
          </p:cNvSpPr>
          <p:nvPr/>
        </p:nvSpPr>
        <p:spPr bwMode="black">
          <a:xfrm>
            <a:off x="529552" y="418716"/>
            <a:ext cx="9833648" cy="99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marL="838200" indent="-838200" eaLnBrk="0" hangingPunct="0">
              <a:spcBef>
                <a:spcPts val="2000"/>
              </a:spcBef>
              <a:buBlip>
                <a:blip r:embed="rId3"/>
              </a:buBlip>
              <a:defRPr sz="22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ts val="600"/>
              </a:spcBef>
              <a:buSzPct val="100000"/>
              <a:buBlip>
                <a:blip r:embed="rId4"/>
              </a:buBlip>
              <a:defRPr sz="2000"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ts val="600"/>
              </a:spcBef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SzPct val="100000"/>
              <a:buBlip>
                <a:blip r:embed="rId4"/>
              </a:buBlip>
              <a:defRPr>
                <a:solidFill>
                  <a:schemeClr val="bg2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marL="1117572" indent="-1117572" defTabSz="1219170" eaLnBrk="1" hangingPunct="1">
              <a:spcBef>
                <a:spcPct val="0"/>
              </a:spcBef>
              <a:buClr>
                <a:srgbClr val="808080"/>
              </a:buClr>
              <a:buSzPct val="80000"/>
              <a:buNone/>
            </a:pPr>
            <a:r>
              <a:rPr lang="en-US" altLang="en-US" sz="4267" b="1" dirty="0">
                <a:solidFill>
                  <a:srgbClr val="0066A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  <a:sym typeface="Arial"/>
              </a:rPr>
              <a:t>IEEE Quality Makes an Impact</a:t>
            </a:r>
          </a:p>
          <a:p>
            <a:pPr marL="1117572" indent="-1117572" defTabSz="1219170" eaLnBrk="1" hangingPunct="1">
              <a:lnSpc>
                <a:spcPts val="2600"/>
              </a:lnSpc>
              <a:spcBef>
                <a:spcPct val="0"/>
              </a:spcBef>
              <a:buClr>
                <a:srgbClr val="808080"/>
              </a:buClr>
              <a:buSzPct val="80000"/>
              <a:buNone/>
            </a:pPr>
            <a:r>
              <a:rPr lang="en-US" altLang="en-US" sz="2400" b="1" kern="0" dirty="0">
                <a:solidFill>
                  <a:srgbClr val="E3722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Journal Citation Reports</a:t>
            </a:r>
            <a:r>
              <a:rPr lang="en-US" altLang="en-US" sz="2400" b="1" kern="0" baseline="30000" dirty="0">
                <a:solidFill>
                  <a:srgbClr val="E3722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®</a:t>
            </a:r>
            <a:r>
              <a:rPr lang="en-US" altLang="en-US" sz="2400" b="1" kern="0" dirty="0">
                <a:solidFill>
                  <a:srgbClr val="E3722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by Impact Factor</a:t>
            </a:r>
          </a:p>
          <a:p>
            <a:pPr marL="1117572" indent="-1117572" defTabSz="1219170" eaLnBrk="1" hangingPunct="1">
              <a:spcBef>
                <a:spcPct val="0"/>
              </a:spcBef>
              <a:buClr>
                <a:srgbClr val="808080"/>
              </a:buClr>
              <a:buSzPct val="80000"/>
              <a:buNone/>
            </a:pPr>
            <a:endParaRPr lang="en-US" altLang="en-US" sz="3200" kern="0" dirty="0">
              <a:solidFill>
                <a:srgbClr val="0066A1"/>
              </a:solidFill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443" y="1264574"/>
            <a:ext cx="1905000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405" y="1956436"/>
            <a:ext cx="1809751" cy="2524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9" t="5660" r="10053" b="8473"/>
          <a:stretch/>
        </p:blipFill>
        <p:spPr>
          <a:xfrm>
            <a:off x="9314580" y="2566811"/>
            <a:ext cx="1945457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6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Single_Customized_Image_Template_2011">
  <a:themeElements>
    <a:clrScheme name="IEEE Theme Colors">
      <a:dk1>
        <a:srgbClr val="404040"/>
      </a:dk1>
      <a:lt1>
        <a:srgbClr val="FFFFFF"/>
      </a:lt1>
      <a:dk2>
        <a:srgbClr val="0066A1"/>
      </a:dk2>
      <a:lt2>
        <a:srgbClr val="808080"/>
      </a:lt2>
      <a:accent1>
        <a:srgbClr val="69BE28"/>
      </a:accent1>
      <a:accent2>
        <a:srgbClr val="E37222"/>
      </a:accent2>
      <a:accent3>
        <a:srgbClr val="009FDA"/>
      </a:accent3>
      <a:accent4>
        <a:srgbClr val="6B1F7C"/>
      </a:accent4>
      <a:accent5>
        <a:srgbClr val="810031"/>
      </a:accent5>
      <a:accent6>
        <a:srgbClr val="CC7E2B"/>
      </a:accent6>
      <a:hlink>
        <a:srgbClr val="009FDA"/>
      </a:hlink>
      <a:folHlink>
        <a:srgbClr val="00678F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12.xml><?xml version="1.0" encoding="utf-8"?>
<a:theme xmlns:a="http://schemas.openxmlformats.org/drawingml/2006/main" name="Content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Content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ingle_Customized_Image_Template_2011">
  <a:themeElements>
    <a:clrScheme name="IEEE Theme Colors">
      <a:dk1>
        <a:srgbClr val="404040"/>
      </a:dk1>
      <a:lt1>
        <a:srgbClr val="FFFFFF"/>
      </a:lt1>
      <a:dk2>
        <a:srgbClr val="0066A1"/>
      </a:dk2>
      <a:lt2>
        <a:srgbClr val="808080"/>
      </a:lt2>
      <a:accent1>
        <a:srgbClr val="69BE28"/>
      </a:accent1>
      <a:accent2>
        <a:srgbClr val="E37222"/>
      </a:accent2>
      <a:accent3>
        <a:srgbClr val="009FDA"/>
      </a:accent3>
      <a:accent4>
        <a:srgbClr val="6B1F7C"/>
      </a:accent4>
      <a:accent5>
        <a:srgbClr val="810031"/>
      </a:accent5>
      <a:accent6>
        <a:srgbClr val="CC7E2B"/>
      </a:accent6>
      <a:hlink>
        <a:srgbClr val="009FDA"/>
      </a:hlink>
      <a:folHlink>
        <a:srgbClr val="00678F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Single_Customized_Image_Template_2011">
  <a:themeElements>
    <a:clrScheme name="IEEE Theme Colors">
      <a:dk1>
        <a:srgbClr val="404040"/>
      </a:dk1>
      <a:lt1>
        <a:srgbClr val="FFFFFF"/>
      </a:lt1>
      <a:dk2>
        <a:srgbClr val="0066A1"/>
      </a:dk2>
      <a:lt2>
        <a:srgbClr val="808080"/>
      </a:lt2>
      <a:accent1>
        <a:srgbClr val="69BE28"/>
      </a:accent1>
      <a:accent2>
        <a:srgbClr val="E37222"/>
      </a:accent2>
      <a:accent3>
        <a:srgbClr val="009FDA"/>
      </a:accent3>
      <a:accent4>
        <a:srgbClr val="6B1F7C"/>
      </a:accent4>
      <a:accent5>
        <a:srgbClr val="810031"/>
      </a:accent5>
      <a:accent6>
        <a:srgbClr val="CC7E2B"/>
      </a:accent6>
      <a:hlink>
        <a:srgbClr val="009FDA"/>
      </a:hlink>
      <a:folHlink>
        <a:srgbClr val="00678F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Single_Customized_Image_Template_2011">
  <a:themeElements>
    <a:clrScheme name="IEEE Theme Colors">
      <a:dk1>
        <a:srgbClr val="404040"/>
      </a:dk1>
      <a:lt1>
        <a:srgbClr val="FFFFFF"/>
      </a:lt1>
      <a:dk2>
        <a:srgbClr val="0066A1"/>
      </a:dk2>
      <a:lt2>
        <a:srgbClr val="808080"/>
      </a:lt2>
      <a:accent1>
        <a:srgbClr val="69BE28"/>
      </a:accent1>
      <a:accent2>
        <a:srgbClr val="E37222"/>
      </a:accent2>
      <a:accent3>
        <a:srgbClr val="009FDA"/>
      </a:accent3>
      <a:accent4>
        <a:srgbClr val="6B1F7C"/>
      </a:accent4>
      <a:accent5>
        <a:srgbClr val="810031"/>
      </a:accent5>
      <a:accent6>
        <a:srgbClr val="CC7E2B"/>
      </a:accent6>
      <a:hlink>
        <a:srgbClr val="009FDA"/>
      </a:hlink>
      <a:folHlink>
        <a:srgbClr val="00678F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Single_Customized_Image_Template_2011">
  <a:themeElements>
    <a:clrScheme name="IEEE Theme Colors">
      <a:dk1>
        <a:srgbClr val="404040"/>
      </a:dk1>
      <a:lt1>
        <a:srgbClr val="FFFFFF"/>
      </a:lt1>
      <a:dk2>
        <a:srgbClr val="0066A1"/>
      </a:dk2>
      <a:lt2>
        <a:srgbClr val="808080"/>
      </a:lt2>
      <a:accent1>
        <a:srgbClr val="69BE28"/>
      </a:accent1>
      <a:accent2>
        <a:srgbClr val="E37222"/>
      </a:accent2>
      <a:accent3>
        <a:srgbClr val="009FDA"/>
      </a:accent3>
      <a:accent4>
        <a:srgbClr val="6B1F7C"/>
      </a:accent4>
      <a:accent5>
        <a:srgbClr val="810031"/>
      </a:accent5>
      <a:accent6>
        <a:srgbClr val="CC7E2B"/>
      </a:accent6>
      <a:hlink>
        <a:srgbClr val="009FDA"/>
      </a:hlink>
      <a:folHlink>
        <a:srgbClr val="00678F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1630</Words>
  <Application>Microsoft Office PowerPoint</Application>
  <PresentationFormat>Widescreen</PresentationFormat>
  <Paragraphs>262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18</vt:i4>
      </vt:variant>
    </vt:vector>
  </HeadingPairs>
  <TitlesOfParts>
    <vt:vector size="48" baseType="lpstr">
      <vt:lpstr>ＭＳ Ｐゴシック</vt:lpstr>
      <vt:lpstr>Arial</vt:lpstr>
      <vt:lpstr>Calibri</vt:lpstr>
      <vt:lpstr>Calibri Light</vt:lpstr>
      <vt:lpstr>Cambria</vt:lpstr>
      <vt:lpstr>Courier New</vt:lpstr>
      <vt:lpstr>Lucida Grande</vt:lpstr>
      <vt:lpstr>LucidaGrande</vt:lpstr>
      <vt:lpstr>Merriweather Sans</vt:lpstr>
      <vt:lpstr>Noto Sans Symbols</vt:lpstr>
      <vt:lpstr>Open Sans</vt:lpstr>
      <vt:lpstr>Tahoma</vt:lpstr>
      <vt:lpstr>Times New Roman</vt:lpstr>
      <vt:lpstr>Trebuchet MS</vt:lpstr>
      <vt:lpstr>Verdana</vt:lpstr>
      <vt:lpstr>Wingdings</vt:lpstr>
      <vt:lpstr>Wingdings 2</vt:lpstr>
      <vt:lpstr>Office Theme</vt:lpstr>
      <vt:lpstr>3_Single_Customized_Image_Template_2011</vt:lpstr>
      <vt:lpstr>1_Office Theme</vt:lpstr>
      <vt:lpstr>2_Office Theme</vt:lpstr>
      <vt:lpstr>3_Office Theme</vt:lpstr>
      <vt:lpstr>4_Office Theme</vt:lpstr>
      <vt:lpstr>5_Single_Customized_Image_Template_2011</vt:lpstr>
      <vt:lpstr>4_Single_Customized_Image_Template_2011</vt:lpstr>
      <vt:lpstr>6_Single_Customized_Image_Template_2011</vt:lpstr>
      <vt:lpstr>7_Single_Customized_Image_Template_2011</vt:lpstr>
      <vt:lpstr>1_Theme 1</vt:lpstr>
      <vt:lpstr>Content Slides</vt:lpstr>
      <vt:lpstr>1_Content Slides</vt:lpstr>
      <vt:lpstr>PowerPoint Presentation</vt:lpstr>
      <vt:lpstr>IEEE Xplore– Impulsionando a  Inovação</vt:lpstr>
      <vt:lpstr>Atendimento ao cliente IEEE: uma equipe global de profissionais da informação</vt:lpstr>
      <vt:lpstr>Alcance Global de Profissionais Técnicos</vt:lpstr>
      <vt:lpstr>The History of IEEE</vt:lpstr>
      <vt:lpstr>The IEEE Today</vt:lpstr>
      <vt:lpstr>IEEE: Who, What, Why?</vt:lpstr>
      <vt:lpstr> As principais universidades do setor e de tecnologia confiam no IEEE</vt:lpstr>
      <vt:lpstr>PowerPoint Presentation</vt:lpstr>
      <vt:lpstr>Experiência técnica ampla e profunda</vt:lpstr>
      <vt:lpstr>IEEE/IET Electronic Library (IEL)</vt:lpstr>
      <vt:lpstr>PowerPoint Presentation</vt:lpstr>
      <vt:lpstr>MyXplore Smartphone App</vt:lpstr>
      <vt:lpstr>Por tempo limitado: acesso à biblioteca IEEE eLearning!</vt:lpstr>
      <vt:lpstr>IEEE eLearning Library: Series temáticas</vt:lpstr>
      <vt:lpstr>Apresentação de hoje</vt:lpstr>
      <vt:lpstr>PowerPoint Presentation</vt:lpstr>
      <vt:lpstr>PowerPoint Presentation</vt:lpstr>
    </vt:vector>
  </TitlesOfParts>
  <Company>IEEE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Ferreira</dc:creator>
  <cp:lastModifiedBy>Marcia Ferreira</cp:lastModifiedBy>
  <cp:revision>39</cp:revision>
  <dcterms:created xsi:type="dcterms:W3CDTF">2020-04-07T12:58:03Z</dcterms:created>
  <dcterms:modified xsi:type="dcterms:W3CDTF">2020-06-29T18:10:15Z</dcterms:modified>
</cp:coreProperties>
</file>